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4.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handoutMasterIdLst>
    <p:handoutMasterId r:id="rId27"/>
  </p:handoutMasterIdLst>
  <p:sldIdLst>
    <p:sldId id="407" r:id="rId3"/>
    <p:sldId id="257" r:id="rId4"/>
    <p:sldId id="258" r:id="rId5"/>
    <p:sldId id="259" r:id="rId6"/>
    <p:sldId id="331" r:id="rId7"/>
    <p:sldId id="361" r:id="rId8"/>
    <p:sldId id="362" r:id="rId9"/>
    <p:sldId id="278" r:id="rId10"/>
    <p:sldId id="284" r:id="rId11"/>
    <p:sldId id="307" r:id="rId12"/>
    <p:sldId id="332" r:id="rId13"/>
    <p:sldId id="285" r:id="rId14"/>
    <p:sldId id="360" r:id="rId15"/>
    <p:sldId id="279" r:id="rId16"/>
    <p:sldId id="394" r:id="rId17"/>
    <p:sldId id="396" r:id="rId18"/>
    <p:sldId id="395" r:id="rId19"/>
    <p:sldId id="397" r:id="rId20"/>
    <p:sldId id="398" r:id="rId21"/>
    <p:sldId id="403" r:id="rId22"/>
    <p:sldId id="390" r:id="rId23"/>
    <p:sldId id="308" r:id="rId24"/>
    <p:sldId id="277" r:id="rId25"/>
  </p:sldIdLst>
  <p:sldSz cx="12192000" cy="6858000" type="screen16x9"/>
  <p:notesSz cx="6858000" cy="9144000"/>
  <p:embeddedFontLst>
    <p:embeddedFont>
      <p:font typeface="华文中宋" panose="02010600040101010101" charset="-122"/>
      <p:regular r:id="rId31"/>
    </p:embeddedFont>
    <p:embeddedFont>
      <p:font typeface="Hope Bold" charset="0"/>
      <p:regular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56DB7"/>
    <a:srgbClr val="6E85A3"/>
    <a:srgbClr val="F0F2F6"/>
    <a:srgbClr val="FAF8FA"/>
    <a:srgbClr val="EFF1F5"/>
    <a:srgbClr val="6609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39" d="100"/>
          <a:sy n="139" d="100"/>
        </p:scale>
        <p:origin x="150" y="45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67.xml"/><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28" name=""/>
        <p:cNvGrpSpPr/>
        <p:nvPr/>
      </p:nvGrpSpPr>
      <p:grpSpPr>
        <a:xfrm>
          <a:off x="0" y="0"/>
          <a:ext cx="0" cy="0"/>
          <a:chOff x="0" y="0"/>
          <a:chExt cx="0" cy="0"/>
        </a:xfrm>
      </p:grpSpPr>
      <p:sp>
        <p:nvSpPr>
          <p:cNvPr id="104882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华文中宋" panose="02010600040101010101" charset="-122"/>
            </a:endParaRPr>
          </a:p>
        </p:txBody>
      </p:sp>
      <p:sp>
        <p:nvSpPr>
          <p:cNvPr id="104882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华文中宋" panose="02010600040101010101" charset="-122"/>
              </a:rPr>
            </a:fld>
            <a:endParaRPr lang="zh-CN" altLang="en-US">
              <a:ea typeface="华文中宋" panose="02010600040101010101" charset="-122"/>
            </a:endParaRPr>
          </a:p>
        </p:txBody>
      </p:sp>
      <p:sp>
        <p:nvSpPr>
          <p:cNvPr id="104882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华文中宋" panose="02010600040101010101" charset="-122"/>
            </a:endParaRPr>
          </a:p>
        </p:txBody>
      </p:sp>
      <p:sp>
        <p:nvSpPr>
          <p:cNvPr id="104882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华文中宋" panose="02010600040101010101" charset="-122"/>
              </a:rPr>
            </a:fld>
            <a:endParaRPr lang="zh-CN" altLang="en-US">
              <a:ea typeface="华文中宋" panose="0201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27" name=""/>
        <p:cNvGrpSpPr/>
        <p:nvPr/>
      </p:nvGrpSpPr>
      <p:grpSpPr>
        <a:xfrm>
          <a:off x="0" y="0"/>
          <a:ext cx="0" cy="0"/>
          <a:chOff x="0" y="0"/>
          <a:chExt cx="0" cy="0"/>
        </a:xfrm>
      </p:grpSpPr>
      <p:sp>
        <p:nvSpPr>
          <p:cNvPr id="1048816"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华文中宋" panose="02010600040101010101" charset="-122"/>
              </a:defRPr>
            </a:lvl1pPr>
          </a:lstStyle>
          <a:p>
            <a:endParaRPr lang="zh-CN" altLang="en-US"/>
          </a:p>
        </p:txBody>
      </p:sp>
      <p:sp>
        <p:nvSpPr>
          <p:cNvPr id="1048817"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华文中宋" panose="02010600040101010101" charset="-122"/>
              </a:defRPr>
            </a:lvl1pPr>
          </a:lstStyle>
          <a:p>
            <a:fld id="{D2A48B96-639E-45A3-A0BA-2464DFDB1FAA}" type="datetimeFigureOut">
              <a:rPr lang="zh-CN" altLang="en-US" smtClean="0"/>
            </a:fld>
            <a:endParaRPr lang="zh-CN" altLang="en-US"/>
          </a:p>
        </p:txBody>
      </p:sp>
      <p:sp>
        <p:nvSpPr>
          <p:cNvPr id="1048818"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zh-CN" altLang="en-US"/>
          </a:p>
        </p:txBody>
      </p:sp>
      <p:sp>
        <p:nvSpPr>
          <p:cNvPr id="1048819"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820"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华文中宋" panose="02010600040101010101" charset="-122"/>
              </a:defRPr>
            </a:lvl1pPr>
          </a:lstStyle>
          <a:p>
            <a:endParaRPr lang="zh-CN" altLang="en-US"/>
          </a:p>
        </p:txBody>
      </p:sp>
      <p:sp>
        <p:nvSpPr>
          <p:cNvPr id="1048821"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华文中宋" panose="0201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华文中宋" panose="02010600040101010101" charset="-122"/>
        <a:cs typeface="+mn-cs"/>
      </a:defRPr>
    </a:lvl1pPr>
    <a:lvl2pPr marL="457200" algn="l" defTabSz="914400" rtl="0" eaLnBrk="1" latinLnBrk="0" hangingPunct="1">
      <a:defRPr sz="1200" kern="1200">
        <a:solidFill>
          <a:schemeClr val="tx1"/>
        </a:solidFill>
        <a:latin typeface="+mn-lt"/>
        <a:ea typeface="华文中宋" panose="02010600040101010101" charset="-122"/>
        <a:cs typeface="+mn-cs"/>
      </a:defRPr>
    </a:lvl2pPr>
    <a:lvl3pPr marL="914400" algn="l" defTabSz="914400" rtl="0" eaLnBrk="1" latinLnBrk="0" hangingPunct="1">
      <a:defRPr sz="1200" kern="1200">
        <a:solidFill>
          <a:schemeClr val="tx1"/>
        </a:solidFill>
        <a:latin typeface="+mn-lt"/>
        <a:ea typeface="华文中宋" panose="02010600040101010101" charset="-122"/>
        <a:cs typeface="+mn-cs"/>
      </a:defRPr>
    </a:lvl3pPr>
    <a:lvl4pPr marL="1371600" algn="l" defTabSz="914400" rtl="0" eaLnBrk="1" latinLnBrk="0" hangingPunct="1">
      <a:defRPr sz="1200" kern="1200">
        <a:solidFill>
          <a:schemeClr val="tx1"/>
        </a:solidFill>
        <a:latin typeface="+mn-lt"/>
        <a:ea typeface="华文中宋" panose="02010600040101010101" charset="-122"/>
        <a:cs typeface="+mn-cs"/>
      </a:defRPr>
    </a:lvl4pPr>
    <a:lvl5pPr marL="1828800" algn="l" defTabSz="914400" rtl="0" eaLnBrk="1" latinLnBrk="0" hangingPunct="1">
      <a:defRPr sz="1200" kern="1200">
        <a:solidFill>
          <a:schemeClr val="tx1"/>
        </a:solidFill>
        <a:latin typeface="+mn-lt"/>
        <a:ea typeface="华文中宋" panose="0201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accent1"/>
        </a:solidFill>
        <a:effectLst/>
      </p:bgPr>
    </p:bg>
    <p:spTree>
      <p:nvGrpSpPr>
        <p:cNvPr id="122" name=""/>
        <p:cNvGrpSpPr/>
        <p:nvPr/>
      </p:nvGrpSpPr>
      <p:grpSpPr>
        <a:xfrm>
          <a:off x="0" y="0"/>
          <a:ext cx="0" cy="0"/>
          <a:chOff x="0" y="0"/>
          <a:chExt cx="0" cy="0"/>
        </a:xfrm>
      </p:grpSpPr>
      <p:grpSp>
        <p:nvGrpSpPr>
          <p:cNvPr id="123" name="组合 2"/>
          <p:cNvGrpSpPr/>
          <p:nvPr userDrawn="1"/>
        </p:nvGrpSpPr>
        <p:grpSpPr>
          <a:xfrm>
            <a:off x="3625720" y="2416651"/>
            <a:ext cx="1569660" cy="1802737"/>
            <a:chOff x="2097104" y="2023832"/>
            <a:chExt cx="2006008" cy="2303878"/>
          </a:xfrm>
        </p:grpSpPr>
        <p:sp>
          <p:nvSpPr>
            <p:cNvPr id="1048807" name="文本框 3"/>
            <p:cNvSpPr txBox="1"/>
            <p:nvPr userDrawn="1"/>
          </p:nvSpPr>
          <p:spPr>
            <a:xfrm>
              <a:off x="2139762" y="2023832"/>
              <a:ext cx="1792121" cy="925108"/>
            </a:xfrm>
            <a:custGeom>
              <a:avLst/>
              <a:gdLst/>
              <a:ahLst/>
              <a:cxnLst/>
              <a:rect l="l" t="t" r="r" b="b"/>
              <a:pathLst>
                <a:path w="1680525" h="867501">
                  <a:moveTo>
                    <a:pt x="1260137" y="150065"/>
                  </a:moveTo>
                  <a:cubicBezTo>
                    <a:pt x="1134740" y="150065"/>
                    <a:pt x="1019621" y="244627"/>
                    <a:pt x="914781" y="433750"/>
                  </a:cubicBezTo>
                  <a:cubicBezTo>
                    <a:pt x="1010713" y="620818"/>
                    <a:pt x="1125832" y="715037"/>
                    <a:pt x="1260137" y="716407"/>
                  </a:cubicBezTo>
                  <a:cubicBezTo>
                    <a:pt x="1337568" y="715037"/>
                    <a:pt x="1400095" y="688142"/>
                    <a:pt x="1447718" y="635722"/>
                  </a:cubicBezTo>
                  <a:cubicBezTo>
                    <a:pt x="1495342" y="583302"/>
                    <a:pt x="1519153" y="514950"/>
                    <a:pt x="1519153" y="430667"/>
                  </a:cubicBezTo>
                  <a:cubicBezTo>
                    <a:pt x="1519153" y="351180"/>
                    <a:pt x="1494485" y="284541"/>
                    <a:pt x="1445149" y="230751"/>
                  </a:cubicBezTo>
                  <a:cubicBezTo>
                    <a:pt x="1395812" y="176961"/>
                    <a:pt x="1334141" y="150065"/>
                    <a:pt x="1260137" y="150065"/>
                  </a:cubicBezTo>
                  <a:close/>
                  <a:moveTo>
                    <a:pt x="417304" y="149037"/>
                  </a:moveTo>
                  <a:cubicBezTo>
                    <a:pt x="339873" y="149037"/>
                    <a:pt x="277175" y="175761"/>
                    <a:pt x="229209" y="229209"/>
                  </a:cubicBezTo>
                  <a:cubicBezTo>
                    <a:pt x="181243" y="282657"/>
                    <a:pt x="157260" y="351865"/>
                    <a:pt x="157260" y="436834"/>
                  </a:cubicBezTo>
                  <a:cubicBezTo>
                    <a:pt x="157260" y="516320"/>
                    <a:pt x="182099" y="582274"/>
                    <a:pt x="231778" y="634694"/>
                  </a:cubicBezTo>
                  <a:cubicBezTo>
                    <a:pt x="281458" y="687114"/>
                    <a:pt x="343300" y="713324"/>
                    <a:pt x="417304" y="713324"/>
                  </a:cubicBezTo>
                  <a:cubicBezTo>
                    <a:pt x="544757" y="713324"/>
                    <a:pt x="659875" y="619105"/>
                    <a:pt x="762660" y="430667"/>
                  </a:cubicBezTo>
                  <a:cubicBezTo>
                    <a:pt x="667413" y="242914"/>
                    <a:pt x="552294" y="149037"/>
                    <a:pt x="417304" y="149037"/>
                  </a:cubicBezTo>
                  <a:close/>
                  <a:moveTo>
                    <a:pt x="413193" y="0"/>
                  </a:moveTo>
                  <a:cubicBezTo>
                    <a:pt x="588612" y="0"/>
                    <a:pt x="731139" y="100043"/>
                    <a:pt x="840776" y="300130"/>
                  </a:cubicBezTo>
                  <a:cubicBezTo>
                    <a:pt x="961376" y="100729"/>
                    <a:pt x="1102191" y="1028"/>
                    <a:pt x="1263220" y="1028"/>
                  </a:cubicBezTo>
                  <a:cubicBezTo>
                    <a:pt x="1387247" y="1028"/>
                    <a:pt x="1487804" y="41456"/>
                    <a:pt x="1564892" y="122313"/>
                  </a:cubicBezTo>
                  <a:cubicBezTo>
                    <a:pt x="1641981" y="203171"/>
                    <a:pt x="1680525" y="305955"/>
                    <a:pt x="1680525" y="430667"/>
                  </a:cubicBezTo>
                  <a:cubicBezTo>
                    <a:pt x="1680525" y="549897"/>
                    <a:pt x="1639582" y="652510"/>
                    <a:pt x="1557697" y="738506"/>
                  </a:cubicBezTo>
                  <a:cubicBezTo>
                    <a:pt x="1475813" y="824502"/>
                    <a:pt x="1377654" y="867501"/>
                    <a:pt x="1263220" y="867501"/>
                  </a:cubicBezTo>
                  <a:cubicBezTo>
                    <a:pt x="1095339" y="867501"/>
                    <a:pt x="953496" y="766429"/>
                    <a:pt x="837693" y="564286"/>
                  </a:cubicBezTo>
                  <a:cubicBezTo>
                    <a:pt x="715037" y="765059"/>
                    <a:pt x="573537" y="865445"/>
                    <a:pt x="413193" y="865445"/>
                  </a:cubicBezTo>
                  <a:cubicBezTo>
                    <a:pt x="291907" y="865445"/>
                    <a:pt x="192720" y="825530"/>
                    <a:pt x="115632" y="745701"/>
                  </a:cubicBezTo>
                  <a:cubicBezTo>
                    <a:pt x="38544" y="665872"/>
                    <a:pt x="0" y="562916"/>
                    <a:pt x="0" y="436834"/>
                  </a:cubicBezTo>
                  <a:cubicBezTo>
                    <a:pt x="0" y="316919"/>
                    <a:pt x="40428" y="214134"/>
                    <a:pt x="121285" y="128481"/>
                  </a:cubicBezTo>
                  <a:cubicBezTo>
                    <a:pt x="202142" y="42827"/>
                    <a:pt x="299445" y="0"/>
                    <a:pt x="41319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l">
                <a:lnSpc>
                  <a:spcPct val="123000"/>
                </a:lnSpc>
              </a:pPr>
              <a:endParaRPr lang="zh-CN" altLang="en-US" sz="11500" dirty="0">
                <a:solidFill>
                  <a:schemeClr val="bg1"/>
                </a:solidFill>
                <a:latin typeface="华文中宋" panose="02010600040101010101" charset="-122"/>
                <a:ea typeface="华文中宋" panose="02010600040101010101" charset="-122"/>
                <a:sym typeface="华文中宋" panose="02010600040101010101" charset="-122"/>
              </a:endParaRPr>
            </a:p>
          </p:txBody>
        </p:sp>
        <p:sp>
          <p:nvSpPr>
            <p:cNvPr id="1048808" name="文本框 4"/>
            <p:cNvSpPr txBox="1"/>
            <p:nvPr userDrawn="1"/>
          </p:nvSpPr>
          <p:spPr>
            <a:xfrm>
              <a:off x="2097104" y="3019379"/>
              <a:ext cx="2006008" cy="1308331"/>
            </a:xfrm>
            <a:prstGeom prst="rect">
              <a:avLst/>
            </a:prstGeom>
            <a:noFill/>
          </p:spPr>
          <p:txBody>
            <a:bodyPr wrap="none" rtlCol="0">
              <a:spAutoFit/>
            </a:bodyPr>
            <a:p>
              <a:pPr algn="l">
                <a:lnSpc>
                  <a:spcPct val="123000"/>
                </a:lnSpc>
              </a:pPr>
              <a:r>
                <a:rPr lang="zh-CN" altLang="en-US" sz="5400" b="1" dirty="0">
                  <a:solidFill>
                    <a:schemeClr val="bg1"/>
                  </a:solidFill>
                  <a:latin typeface="华文中宋" panose="02010600040101010101" charset="-122"/>
                  <a:ea typeface="华文中宋" panose="02010600040101010101" charset="-122"/>
                  <a:sym typeface="华文中宋" panose="02010600040101010101" charset="-122"/>
                </a:rPr>
                <a:t>引度</a:t>
              </a:r>
              <a:endParaRPr lang="zh-CN" altLang="en-US" sz="5400" b="1" dirty="0">
                <a:solidFill>
                  <a:schemeClr val="bg1"/>
                </a:solidFill>
                <a:latin typeface="华文中宋" panose="02010600040101010101" charset="-122"/>
                <a:ea typeface="华文中宋" panose="02010600040101010101" charset="-122"/>
                <a:sym typeface="华文中宋" panose="02010600040101010101" charset="-122"/>
              </a:endParaRPr>
            </a:p>
          </p:txBody>
        </p:sp>
      </p:grpSp>
      <p:sp>
        <p:nvSpPr>
          <p:cNvPr id="1048809" name="文本框 5"/>
          <p:cNvSpPr txBox="1"/>
          <p:nvPr userDrawn="1"/>
        </p:nvSpPr>
        <p:spPr>
          <a:xfrm>
            <a:off x="6534955" y="2547346"/>
            <a:ext cx="2031325" cy="1394677"/>
          </a:xfrm>
          <a:prstGeom prst="rect">
            <a:avLst/>
          </a:prstGeom>
          <a:noFill/>
        </p:spPr>
        <p:txBody>
          <a:bodyPr wrap="none" rtlCol="0">
            <a:spAutoFit/>
          </a:bodyPr>
          <a:p>
            <a:pPr algn="l">
              <a:lnSpc>
                <a:spcPct val="123000"/>
              </a:lnSpc>
            </a:pPr>
            <a:r>
              <a:rPr lang="zh-CN" altLang="en-US" sz="3600" b="1" dirty="0">
                <a:solidFill>
                  <a:schemeClr val="bg1"/>
                </a:solidFill>
                <a:latin typeface="华文中宋" panose="02010600040101010101" charset="-122"/>
                <a:ea typeface="华文中宋" panose="02010600040101010101" charset="-122"/>
                <a:sym typeface="华文中宋" panose="02010600040101010101" charset="-122"/>
              </a:rPr>
              <a:t>引度出品</a:t>
            </a:r>
            <a:endParaRPr lang="en-US" altLang="zh-CN" sz="3600" b="1" dirty="0">
              <a:solidFill>
                <a:schemeClr val="bg1"/>
              </a:solidFill>
              <a:latin typeface="华文中宋" panose="02010600040101010101" charset="-122"/>
              <a:ea typeface="华文中宋" panose="02010600040101010101" charset="-122"/>
              <a:sym typeface="华文中宋" panose="02010600040101010101" charset="-122"/>
            </a:endParaRPr>
          </a:p>
          <a:p>
            <a:pPr algn="l">
              <a:lnSpc>
                <a:spcPct val="123000"/>
              </a:lnSpc>
            </a:pPr>
            <a:r>
              <a:rPr lang="zh-CN" altLang="en-US" sz="3600" b="1" dirty="0">
                <a:solidFill>
                  <a:schemeClr val="bg1"/>
                </a:solidFill>
                <a:latin typeface="华文中宋" panose="02010600040101010101" charset="-122"/>
                <a:ea typeface="华文中宋" panose="02010600040101010101" charset="-122"/>
                <a:sym typeface="华文中宋" panose="02010600040101010101" charset="-122"/>
              </a:rPr>
              <a:t>必能摆平</a:t>
            </a:r>
            <a:endParaRPr lang="zh-CN" altLang="en-US" sz="3600" b="1" dirty="0">
              <a:solidFill>
                <a:schemeClr val="bg1"/>
              </a:solidFill>
              <a:latin typeface="华文中宋" panose="02010600040101010101" charset="-122"/>
              <a:ea typeface="华文中宋" panose="02010600040101010101" charset="-122"/>
              <a:sym typeface="华文中宋" panose="02010600040101010101" charset="-122"/>
            </a:endParaRPr>
          </a:p>
        </p:txBody>
      </p:sp>
      <p:sp>
        <p:nvSpPr>
          <p:cNvPr id="1048810" name="文本框 6"/>
          <p:cNvSpPr txBox="1"/>
          <p:nvPr userDrawn="1"/>
        </p:nvSpPr>
        <p:spPr>
          <a:xfrm>
            <a:off x="8825564" y="2365577"/>
            <a:ext cx="501421" cy="380008"/>
          </a:xfrm>
          <a:custGeom>
            <a:avLst/>
            <a:gdLst/>
            <a:ahLst/>
            <a:cxnLst/>
            <a:rect l="l" t="t" r="r" b="b"/>
            <a:pathLst>
              <a:path w="189309" h="143470">
                <a:moveTo>
                  <a:pt x="148828" y="0"/>
                </a:moveTo>
                <a:lnTo>
                  <a:pt x="189309" y="0"/>
                </a:lnTo>
                <a:lnTo>
                  <a:pt x="154483" y="143470"/>
                </a:lnTo>
                <a:lnTo>
                  <a:pt x="101798" y="143470"/>
                </a:lnTo>
                <a:close/>
                <a:moveTo>
                  <a:pt x="47029" y="0"/>
                </a:moveTo>
                <a:lnTo>
                  <a:pt x="87510" y="0"/>
                </a:lnTo>
                <a:lnTo>
                  <a:pt x="52685" y="143470"/>
                </a:lnTo>
                <a:lnTo>
                  <a:pt x="0" y="14347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l">
              <a:lnSpc>
                <a:spcPct val="123000"/>
              </a:lnSpc>
            </a:pPr>
            <a:endParaRPr lang="zh-CN" altLang="en-US" sz="4800" dirty="0">
              <a:solidFill>
                <a:schemeClr val="bg1"/>
              </a:solidFill>
              <a:latin typeface="华文中宋" panose="02010600040101010101" charset="-122"/>
              <a:ea typeface="华文中宋" panose="02010600040101010101" charset="-122"/>
              <a:sym typeface="华文中宋" panose="02010600040101010101" charset="-122"/>
            </a:endParaRPr>
          </a:p>
        </p:txBody>
      </p:sp>
      <p:grpSp>
        <p:nvGrpSpPr>
          <p:cNvPr id="124" name="组合 7"/>
          <p:cNvGrpSpPr/>
          <p:nvPr userDrawn="1"/>
        </p:nvGrpSpPr>
        <p:grpSpPr>
          <a:xfrm>
            <a:off x="9877124" y="6257879"/>
            <a:ext cx="1944444" cy="368371"/>
            <a:chOff x="8878904" y="6090239"/>
            <a:chExt cx="1944444" cy="368371"/>
          </a:xfrm>
        </p:grpSpPr>
        <p:sp>
          <p:nvSpPr>
            <p:cNvPr id="1048811" name="文本框 8"/>
            <p:cNvSpPr txBox="1"/>
            <p:nvPr userDrawn="1"/>
          </p:nvSpPr>
          <p:spPr>
            <a:xfrm>
              <a:off x="9830769" y="6090239"/>
              <a:ext cx="992579" cy="368371"/>
            </a:xfrm>
            <a:prstGeom prst="rect">
              <a:avLst/>
            </a:prstGeom>
            <a:noFill/>
          </p:spPr>
          <p:txBody>
            <a:bodyPr wrap="none" rtlCol="0">
              <a:spAutoFit/>
            </a:bodyPr>
            <a:p>
              <a:pPr algn="l">
                <a:lnSpc>
                  <a:spcPct val="123000"/>
                </a:lnSpc>
              </a:pPr>
              <a:r>
                <a:rPr lang="zh-CN" altLang="en-US" sz="1600" b="1" dirty="0">
                  <a:solidFill>
                    <a:schemeClr val="bg1"/>
                  </a:solidFill>
                  <a:latin typeface="华文中宋" panose="02010600040101010101" charset="-122"/>
                  <a:ea typeface="华文中宋" panose="02010600040101010101" charset="-122"/>
                  <a:sym typeface="华文中宋" panose="02010600040101010101" charset="-122"/>
                </a:rPr>
                <a:t>引度</a:t>
              </a:r>
              <a:r>
                <a:rPr lang="en-US" altLang="zh-CN" sz="1600" b="1" dirty="0">
                  <a:solidFill>
                    <a:schemeClr val="bg1"/>
                  </a:solidFill>
                  <a:latin typeface="华文中宋" panose="02010600040101010101" charset="-122"/>
                  <a:ea typeface="华文中宋" panose="02010600040101010101" charset="-122"/>
                  <a:sym typeface="华文中宋" panose="02010600040101010101" charset="-122"/>
                </a:rPr>
                <a:t>PPT</a:t>
              </a:r>
              <a:endParaRPr lang="zh-CN" altLang="en-US" sz="1600" b="1" dirty="0">
                <a:solidFill>
                  <a:schemeClr val="bg1"/>
                </a:solidFill>
                <a:latin typeface="华文中宋" panose="02010600040101010101" charset="-122"/>
                <a:ea typeface="华文中宋" panose="02010600040101010101" charset="-122"/>
                <a:sym typeface="华文中宋" panose="02010600040101010101" charset="-122"/>
              </a:endParaRPr>
            </a:p>
          </p:txBody>
        </p:sp>
        <p:cxnSp>
          <p:nvCxnSpPr>
            <p:cNvPr id="3145762" name="直接连接符 9"/>
            <p:cNvCxnSpPr/>
            <p:nvPr userDrawn="1"/>
          </p:nvCxnSpPr>
          <p:spPr>
            <a:xfrm>
              <a:off x="9754946" y="6194425"/>
              <a:ext cx="0" cy="2127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48812" name="文本框 10"/>
            <p:cNvSpPr txBox="1"/>
            <p:nvPr userDrawn="1"/>
          </p:nvSpPr>
          <p:spPr>
            <a:xfrm>
              <a:off x="8878904" y="6090239"/>
              <a:ext cx="800219" cy="368371"/>
            </a:xfrm>
            <a:prstGeom prst="rect">
              <a:avLst/>
            </a:prstGeom>
            <a:noFill/>
          </p:spPr>
          <p:txBody>
            <a:bodyPr wrap="none" rtlCol="0">
              <a:spAutoFit/>
            </a:bodyPr>
            <a:p>
              <a:pPr algn="l">
                <a:lnSpc>
                  <a:spcPct val="123000"/>
                </a:lnSpc>
              </a:pPr>
              <a:r>
                <a:rPr lang="zh-CN" altLang="en-US" sz="1600" b="1" dirty="0">
                  <a:solidFill>
                    <a:schemeClr val="bg1"/>
                  </a:solidFill>
                  <a:latin typeface="华文中宋" panose="02010600040101010101" charset="-122"/>
                  <a:ea typeface="华文中宋" panose="02010600040101010101" charset="-122"/>
                  <a:sym typeface="华文中宋" panose="02010600040101010101" charset="-122"/>
                </a:rPr>
                <a:t>小红书</a:t>
              </a:r>
              <a:endParaRPr lang="zh-CN" altLang="en-US" sz="1600" b="1" dirty="0">
                <a:solidFill>
                  <a:schemeClr val="bg1"/>
                </a:solidFill>
                <a:latin typeface="华文中宋" panose="02010600040101010101" charset="-122"/>
                <a:ea typeface="华文中宋" panose="02010600040101010101" charset="-122"/>
                <a:sym typeface="华文中宋" panose="02010600040101010101" charset="-122"/>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8"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36" name=""/>
        <p:cNvGrpSpPr/>
        <p:nvPr/>
      </p:nvGrpSpPr>
      <p:grpSpPr>
        <a:xfrm>
          <a:off x="0" y="0"/>
          <a:ext cx="0" cy="0"/>
          <a:chOff x="0" y="0"/>
          <a:chExt cx="0" cy="0"/>
        </a:xfrm>
      </p:grpSpPr>
      <p:sp>
        <p:nvSpPr>
          <p:cNvPr id="1048589" name="文本占位符 7"/>
          <p:cNvSpPr>
            <a:spLocks noGrp="1"/>
          </p:cNvSpPr>
          <p:nvPr>
            <p:ph type="body" sz="quarter" idx="10"/>
          </p:nvPr>
        </p:nvSpPr>
        <p:spPr>
          <a:xfrm>
            <a:off x="558270" y="262996"/>
            <a:ext cx="8585730" cy="609069"/>
          </a:xfrm>
          <a:prstGeom prst="rect">
            <a:avLst/>
          </a:prstGeom>
        </p:spPr>
        <p:txBody>
          <a:bodyPr/>
          <a:lstStyle>
            <a:lvl1pPr marL="0" indent="0">
              <a:lnSpc>
                <a:spcPct val="100000"/>
              </a:lnSpc>
              <a:buNone/>
              <a:defRPr sz="3200">
                <a:solidFill>
                  <a:schemeClr val="accent1"/>
                </a:solidFill>
                <a:latin typeface="华文中宋" panose="02010600040101010101" charset="-122"/>
                <a:ea typeface="华文中宋" panose="02010600040101010101" charset="-122"/>
                <a:sym typeface="华文中宋" panose="02010600040101010101" charset="-122"/>
              </a:defRPr>
            </a:lvl1pPr>
          </a:lstStyle>
          <a:p>
            <a:pPr lvl="0"/>
            <a:endParaRPr lang="zh-CN" altLang="en-US" dirty="0"/>
          </a:p>
        </p:txBody>
      </p:sp>
      <p:grpSp>
        <p:nvGrpSpPr>
          <p:cNvPr id="37" name="组合 10"/>
          <p:cNvGrpSpPr/>
          <p:nvPr userDrawn="1"/>
        </p:nvGrpSpPr>
        <p:grpSpPr>
          <a:xfrm>
            <a:off x="211667" y="364595"/>
            <a:ext cx="165045" cy="405871"/>
            <a:chOff x="211667" y="364596"/>
            <a:chExt cx="165045" cy="405871"/>
          </a:xfrm>
          <a:solidFill>
            <a:srgbClr val="256DB7"/>
          </a:solidFill>
        </p:grpSpPr>
        <p:sp>
          <p:nvSpPr>
            <p:cNvPr id="1048590" name="矩形 8"/>
            <p:cNvSpPr/>
            <p:nvPr userDrawn="1"/>
          </p:nvSpPr>
          <p:spPr>
            <a:xfrm>
              <a:off x="211667" y="364596"/>
              <a:ext cx="101600" cy="40587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华文中宋" panose="02010600040101010101" charset="-122"/>
                <a:ea typeface="华文中宋" panose="02010600040101010101" charset="-122"/>
                <a:sym typeface="华文中宋" panose="02010600040101010101" charset="-122"/>
              </a:endParaRPr>
            </a:p>
          </p:txBody>
        </p:sp>
        <p:sp>
          <p:nvSpPr>
            <p:cNvPr id="1048591" name="矩形 9"/>
            <p:cNvSpPr/>
            <p:nvPr userDrawn="1"/>
          </p:nvSpPr>
          <p:spPr>
            <a:xfrm>
              <a:off x="330993" y="364596"/>
              <a:ext cx="45719" cy="40587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华文中宋" panose="02010600040101010101" charset="-122"/>
                <a:ea typeface="华文中宋" panose="02010600040101010101" charset="-122"/>
                <a:sym typeface="华文中宋" panose="02010600040101010101" charset="-122"/>
              </a:endParaRPr>
            </a:p>
          </p:txBody>
        </p:sp>
      </p:grpSp>
      <p:pic>
        <p:nvPicPr>
          <p:cNvPr id="2097153" name="同济土木图标"/>
          <p:cNvPicPr>
            <a:picLocks noChangeAspect="1"/>
          </p:cNvPicPr>
          <p:nvPr userDrawn="1"/>
        </p:nvPicPr>
        <p:blipFill>
          <a:blip r:embed="rId2" cstate="print"/>
          <a:srcRect r="55415" b="-8735"/>
          <a:stretch>
            <a:fillRect/>
          </a:stretch>
        </p:blipFill>
        <p:spPr>
          <a:xfrm>
            <a:off x="10147300" y="302895"/>
            <a:ext cx="1884680" cy="529590"/>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25" name=""/>
        <p:cNvGrpSpPr/>
        <p:nvPr/>
      </p:nvGrpSpPr>
      <p:grpSpPr>
        <a:xfrm>
          <a:off x="0" y="0"/>
          <a:ext cx="0" cy="0"/>
          <a:chOff x="0" y="0"/>
          <a:chExt cx="0" cy="0"/>
        </a:xfrm>
      </p:grpSpPr>
      <p:sp>
        <p:nvSpPr>
          <p:cNvPr id="1048813" name="文本占位符 7"/>
          <p:cNvSpPr>
            <a:spLocks noGrp="1"/>
          </p:cNvSpPr>
          <p:nvPr>
            <p:ph type="body" sz="quarter" idx="10"/>
          </p:nvPr>
        </p:nvSpPr>
        <p:spPr>
          <a:xfrm>
            <a:off x="558270" y="262996"/>
            <a:ext cx="8585730" cy="609069"/>
          </a:xfrm>
          <a:prstGeom prst="rect">
            <a:avLst/>
          </a:prstGeom>
        </p:spPr>
        <p:txBody>
          <a:bodyPr/>
          <a:lstStyle>
            <a:lvl1pPr marL="0" indent="0">
              <a:lnSpc>
                <a:spcPct val="100000"/>
              </a:lnSpc>
              <a:buNone/>
              <a:defRPr sz="3200">
                <a:solidFill>
                  <a:schemeClr val="accent1"/>
                </a:solidFill>
                <a:latin typeface="华文中宋" panose="02010600040101010101" charset="-122"/>
                <a:ea typeface="华文中宋" panose="02010600040101010101" charset="-122"/>
                <a:sym typeface="华文中宋" panose="02010600040101010101" charset="-122"/>
              </a:defRPr>
            </a:lvl1pPr>
          </a:lstStyle>
          <a:p>
            <a:pPr lvl="0"/>
            <a:endParaRPr lang="zh-CN" altLang="en-US" dirty="0"/>
          </a:p>
        </p:txBody>
      </p:sp>
      <p:grpSp>
        <p:nvGrpSpPr>
          <p:cNvPr id="126" name="组合 10"/>
          <p:cNvGrpSpPr/>
          <p:nvPr userDrawn="1"/>
        </p:nvGrpSpPr>
        <p:grpSpPr>
          <a:xfrm>
            <a:off x="211667" y="364595"/>
            <a:ext cx="165045" cy="405871"/>
            <a:chOff x="211667" y="364596"/>
            <a:chExt cx="165045" cy="405871"/>
          </a:xfrm>
          <a:solidFill>
            <a:srgbClr val="256DB7"/>
          </a:solidFill>
        </p:grpSpPr>
        <p:sp>
          <p:nvSpPr>
            <p:cNvPr id="1048814" name="矩形 8"/>
            <p:cNvSpPr/>
            <p:nvPr userDrawn="1"/>
          </p:nvSpPr>
          <p:spPr>
            <a:xfrm>
              <a:off x="211667" y="364596"/>
              <a:ext cx="101600" cy="40587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华文中宋" panose="02010600040101010101" charset="-122"/>
                <a:ea typeface="华文中宋" panose="02010600040101010101" charset="-122"/>
                <a:sym typeface="华文中宋" panose="02010600040101010101" charset="-122"/>
              </a:endParaRPr>
            </a:p>
          </p:txBody>
        </p:sp>
        <p:sp>
          <p:nvSpPr>
            <p:cNvPr id="1048815" name="矩形 9"/>
            <p:cNvSpPr/>
            <p:nvPr userDrawn="1"/>
          </p:nvSpPr>
          <p:spPr>
            <a:xfrm>
              <a:off x="330993" y="364596"/>
              <a:ext cx="45719" cy="40587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华文中宋" panose="02010600040101010101" charset="-122"/>
                <a:ea typeface="华文中宋" panose="02010600040101010101" charset="-122"/>
                <a:sym typeface="华文中宋" panose="02010600040101010101" charset="-122"/>
              </a:endParaRPr>
            </a:p>
          </p:txBody>
        </p:sp>
      </p:grpSp>
      <p:pic>
        <p:nvPicPr>
          <p:cNvPr id="2097170" name="同济土木图标"/>
          <p:cNvPicPr>
            <a:picLocks noChangeAspect="1"/>
          </p:cNvPicPr>
          <p:nvPr userDrawn="1"/>
        </p:nvPicPr>
        <p:blipFill>
          <a:blip r:embed="rId2" cstate="print"/>
          <a:srcRect r="55415" b="-8735"/>
          <a:stretch>
            <a:fillRect/>
          </a:stretch>
        </p:blipFill>
        <p:spPr>
          <a:xfrm>
            <a:off x="10147300" y="302895"/>
            <a:ext cx="1884680" cy="52959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5960" y="360000"/>
            <a:ext cx="10800000" cy="720000"/>
          </a:xfrm>
        </p:spPr>
        <p:txBody>
          <a:bodyPr wrap="square">
            <a:normAutofit/>
          </a:bodyPr>
          <a:lstStyle>
            <a:lvl1pPr>
              <a:defRPr>
                <a:latin typeface="Hope Bold" charset="0"/>
                <a:ea typeface="华文中宋" panose="02010600040101010101" charset="-122"/>
                <a:sym typeface="Hope Bold"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a:xfrm>
            <a:off x="695960" y="6356350"/>
            <a:ext cx="2743200" cy="365125"/>
          </a:xfrm>
        </p:spPr>
        <p:txBody>
          <a:bodyPr wrap="square">
            <a:normAutofit/>
          </a:bodyPr>
          <a:lstStyle>
            <a:lvl1pPr>
              <a:defRPr>
                <a:latin typeface="Hope Bold" charset="0"/>
                <a:ea typeface="华文中宋" panose="02010600040101010101" charset="-122"/>
                <a:sym typeface="Hope Bold" charset="0"/>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lvl1pPr>
              <a:defRPr>
                <a:latin typeface="Hope Bold" charset="0"/>
                <a:ea typeface="华文中宋" panose="02010600040101010101" charset="-122"/>
                <a:sym typeface="Hope Bold" charset="0"/>
              </a:defRPr>
            </a:lvl1pPr>
          </a:lstStyle>
          <a:p>
            <a:endParaRPr lang="zh-CN" altLang="en-US"/>
          </a:p>
        </p:txBody>
      </p:sp>
      <p:sp>
        <p:nvSpPr>
          <p:cNvPr id="5" name="灯片编号占位符 4"/>
          <p:cNvSpPr>
            <a:spLocks noGrp="1"/>
          </p:cNvSpPr>
          <p:nvPr>
            <p:ph type="sldNum" sz="quarter" idx="12"/>
            <p:custDataLst>
              <p:tags r:id="rId5"/>
            </p:custDataLst>
          </p:nvPr>
        </p:nvSpPr>
        <p:spPr>
          <a:xfrm>
            <a:off x="8753983" y="6356350"/>
            <a:ext cx="2743200" cy="365125"/>
          </a:xfrm>
        </p:spPr>
        <p:txBody>
          <a:bodyPr wrap="square">
            <a:normAutofit/>
          </a:bodyPr>
          <a:lstStyle>
            <a:lvl1pPr>
              <a:defRPr>
                <a:latin typeface="Hope Bold" charset="0"/>
                <a:ea typeface="华文中宋" panose="02010600040101010101" charset="-122"/>
                <a:sym typeface="Hope Bold" charset="0"/>
              </a:defRPr>
            </a:lvl1p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3"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png"/><Relationship Id="rId2" Type="http://schemas.openxmlformats.org/officeDocument/2006/relationships/tags" Target="../tags/tag40.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4" Type="http://schemas.openxmlformats.org/officeDocument/2006/relationships/slideLayout" Target="../slideLayouts/slideLayout3.xml"/><Relationship Id="rId43" Type="http://schemas.openxmlformats.org/officeDocument/2006/relationships/image" Target="../media/image2.png"/><Relationship Id="rId42" Type="http://schemas.openxmlformats.org/officeDocument/2006/relationships/tags" Target="../tags/tag66.xml"/><Relationship Id="rId41" Type="http://schemas.openxmlformats.org/officeDocument/2006/relationships/tags" Target="../tags/tag65.xml"/><Relationship Id="rId40" Type="http://schemas.openxmlformats.org/officeDocument/2006/relationships/image" Target="../media/image34.svg"/><Relationship Id="rId4" Type="http://schemas.openxmlformats.org/officeDocument/2006/relationships/tags" Target="../tags/tag44.xml"/><Relationship Id="rId39" Type="http://schemas.openxmlformats.org/officeDocument/2006/relationships/image" Target="../media/image33.png"/><Relationship Id="rId38" Type="http://schemas.openxmlformats.org/officeDocument/2006/relationships/tags" Target="../tags/tag64.xml"/><Relationship Id="rId37" Type="http://schemas.openxmlformats.org/officeDocument/2006/relationships/image" Target="../media/image32.svg"/><Relationship Id="rId36" Type="http://schemas.openxmlformats.org/officeDocument/2006/relationships/image" Target="../media/image31.png"/><Relationship Id="rId35" Type="http://schemas.openxmlformats.org/officeDocument/2006/relationships/tags" Target="../tags/tag63.xml"/><Relationship Id="rId34" Type="http://schemas.openxmlformats.org/officeDocument/2006/relationships/image" Target="../media/image30.svg"/><Relationship Id="rId33" Type="http://schemas.openxmlformats.org/officeDocument/2006/relationships/image" Target="../media/image29.png"/><Relationship Id="rId32" Type="http://schemas.openxmlformats.org/officeDocument/2006/relationships/tags" Target="../tags/tag62.xml"/><Relationship Id="rId31" Type="http://schemas.openxmlformats.org/officeDocument/2006/relationships/image" Target="../media/image28.svg"/><Relationship Id="rId30" Type="http://schemas.openxmlformats.org/officeDocument/2006/relationships/image" Target="../media/image27.png"/><Relationship Id="rId3" Type="http://schemas.openxmlformats.org/officeDocument/2006/relationships/tags" Target="../tags/tag43.xml"/><Relationship Id="rId29" Type="http://schemas.openxmlformats.org/officeDocument/2006/relationships/tags" Target="../tags/tag61.xml"/><Relationship Id="rId28" Type="http://schemas.openxmlformats.org/officeDocument/2006/relationships/tags" Target="../tags/tag60.xml"/><Relationship Id="rId27" Type="http://schemas.openxmlformats.org/officeDocument/2006/relationships/tags" Target="../tags/tag59.xml"/><Relationship Id="rId26" Type="http://schemas.openxmlformats.org/officeDocument/2006/relationships/tags" Target="../tags/tag58.xml"/><Relationship Id="rId25" Type="http://schemas.openxmlformats.org/officeDocument/2006/relationships/tags" Target="../tags/tag57.xml"/><Relationship Id="rId24" Type="http://schemas.openxmlformats.org/officeDocument/2006/relationships/tags" Target="../tags/tag56.xml"/><Relationship Id="rId23" Type="http://schemas.openxmlformats.org/officeDocument/2006/relationships/tags" Target="../tags/tag55.xml"/><Relationship Id="rId22" Type="http://schemas.openxmlformats.org/officeDocument/2006/relationships/tags" Target="../tags/tag54.xml"/><Relationship Id="rId21" Type="http://schemas.openxmlformats.org/officeDocument/2006/relationships/tags" Target="../tags/tag53.xml"/><Relationship Id="rId20" Type="http://schemas.openxmlformats.org/officeDocument/2006/relationships/image" Target="../media/image14.svg"/><Relationship Id="rId2" Type="http://schemas.openxmlformats.org/officeDocument/2006/relationships/tags" Target="../tags/tag42.xml"/><Relationship Id="rId19" Type="http://schemas.openxmlformats.org/officeDocument/2006/relationships/image" Target="../media/image26.png"/><Relationship Id="rId18" Type="http://schemas.openxmlformats.org/officeDocument/2006/relationships/tags" Target="../tags/tag52.xml"/><Relationship Id="rId17" Type="http://schemas.openxmlformats.org/officeDocument/2006/relationships/image" Target="../media/image12.svg"/><Relationship Id="rId16" Type="http://schemas.openxmlformats.org/officeDocument/2006/relationships/image" Target="../media/image25.png"/><Relationship Id="rId15" Type="http://schemas.openxmlformats.org/officeDocument/2006/relationships/tags" Target="../tags/tag51.xml"/><Relationship Id="rId14" Type="http://schemas.openxmlformats.org/officeDocument/2006/relationships/image" Target="../media/image10.svg"/><Relationship Id="rId13" Type="http://schemas.openxmlformats.org/officeDocument/2006/relationships/image" Target="../media/image24.png"/><Relationship Id="rId12" Type="http://schemas.openxmlformats.org/officeDocument/2006/relationships/tags" Target="../tags/tag50.xml"/><Relationship Id="rId11" Type="http://schemas.openxmlformats.org/officeDocument/2006/relationships/image" Target="../media/image8.svg"/><Relationship Id="rId10" Type="http://schemas.openxmlformats.org/officeDocument/2006/relationships/image" Target="../media/image23.png"/><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2" Type="http://schemas.openxmlformats.org/officeDocument/2006/relationships/slideLayout" Target="../slideLayouts/slideLayout3.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5" Type="http://schemas.openxmlformats.org/officeDocument/2006/relationships/slideLayout" Target="../slideLayouts/slideLayout3.xml"/><Relationship Id="rId34" Type="http://schemas.openxmlformats.org/officeDocument/2006/relationships/image" Target="../media/image2.png"/><Relationship Id="rId33" Type="http://schemas.openxmlformats.org/officeDocument/2006/relationships/tags" Target="../tags/tag39.xml"/><Relationship Id="rId32" Type="http://schemas.openxmlformats.org/officeDocument/2006/relationships/image" Target="../media/image14.svg"/><Relationship Id="rId31" Type="http://schemas.openxmlformats.org/officeDocument/2006/relationships/image" Target="../media/image13.png"/><Relationship Id="rId30" Type="http://schemas.openxmlformats.org/officeDocument/2006/relationships/tags" Target="../tags/tag38.xml"/><Relationship Id="rId3" Type="http://schemas.openxmlformats.org/officeDocument/2006/relationships/tags" Target="../tags/tag17.xml"/><Relationship Id="rId29" Type="http://schemas.openxmlformats.org/officeDocument/2006/relationships/image" Target="../media/image12.svg"/><Relationship Id="rId28" Type="http://schemas.openxmlformats.org/officeDocument/2006/relationships/image" Target="../media/image11.png"/><Relationship Id="rId27" Type="http://schemas.openxmlformats.org/officeDocument/2006/relationships/tags" Target="../tags/tag37.xml"/><Relationship Id="rId26" Type="http://schemas.openxmlformats.org/officeDocument/2006/relationships/image" Target="../media/image10.svg"/><Relationship Id="rId25" Type="http://schemas.openxmlformats.org/officeDocument/2006/relationships/image" Target="../media/image9.png"/><Relationship Id="rId24" Type="http://schemas.openxmlformats.org/officeDocument/2006/relationships/tags" Target="../tags/tag36.xml"/><Relationship Id="rId23" Type="http://schemas.openxmlformats.org/officeDocument/2006/relationships/image" Target="../media/image8.svg"/><Relationship Id="rId22" Type="http://schemas.openxmlformats.org/officeDocument/2006/relationships/image" Target="../media/image7.png"/><Relationship Id="rId21" Type="http://schemas.openxmlformats.org/officeDocument/2006/relationships/tags" Target="../tags/tag35.xml"/><Relationship Id="rId20" Type="http://schemas.openxmlformats.org/officeDocument/2006/relationships/tags" Target="../tags/tag34.xml"/><Relationship Id="rId2" Type="http://schemas.openxmlformats.org/officeDocument/2006/relationships/tags" Target="../tags/tag16.xml"/><Relationship Id="rId19" Type="http://schemas.openxmlformats.org/officeDocument/2006/relationships/tags" Target="../tags/tag33.xml"/><Relationship Id="rId18" Type="http://schemas.openxmlformats.org/officeDocument/2006/relationships/tags" Target="../tags/tag32.xml"/><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1997" cy="4405086"/>
          </a:xfrm>
          <a:prstGeom prst="rect">
            <a:avLst/>
          </a:prstGeom>
          <a:blipFill>
            <a:blip r:embed="rId1"/>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19200" y="2637155"/>
            <a:ext cx="9753600" cy="1899285"/>
          </a:xfrm>
          <a:prstGeom prst="rect">
            <a:avLst/>
          </a:prstGeom>
          <a:noFill/>
        </p:spPr>
        <p:txBody>
          <a:bodyPr wrap="square">
            <a:noAutofit/>
          </a:bodyPr>
          <a:lstStyle/>
          <a:p>
            <a:pPr algn="ctr">
              <a:lnSpc>
                <a:spcPct val="123000"/>
              </a:lnSpc>
            </a:pPr>
            <a:r>
              <a:rPr lang="zh-CN" altLang="en-US" sz="2000" spc="100" dirty="0">
                <a:solidFill>
                  <a:schemeClr val="bg1"/>
                </a:solidFill>
                <a:latin typeface="Microsoft YaHei" panose="020B0503020204020204" pitchFamily="34" charset="-122"/>
                <a:ea typeface="Microsoft YaHei" panose="020B0503020204020204" pitchFamily="34" charset="-122"/>
                <a:sym typeface="+mn-ea"/>
              </a:rPr>
              <a:t>本文内容仅为纯技术角度的探讨。在我国应用区块链技术，应遵守国家的法律法规，包括但不限于《区块链信息服务管理规定》，《人民银行等七部门关于防范代币发行融资风险的公告》，《关于整治虚拟货币“挖矿”活动的通知》，《关于进一步防范和处置虚拟货币交易炒作风险的通知》等。</a:t>
            </a:r>
            <a:endParaRPr lang="zh-CN" altLang="en-US" sz="2000" spc="100" dirty="0">
              <a:solidFill>
                <a:schemeClr val="bg1"/>
              </a:solidFill>
              <a:latin typeface="Microsoft YaHei" panose="020B0503020204020204" pitchFamily="34" charset="-122"/>
              <a:ea typeface="Microsoft YaHei" panose="020B0503020204020204" pitchFamily="34" charset="-122"/>
              <a:sym typeface="+mn-ea"/>
            </a:endParaRPr>
          </a:p>
        </p:txBody>
      </p:sp>
      <p:pic>
        <p:nvPicPr>
          <p:cNvPr id="4" name="图片 3" descr="同济大学"/>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05095" y="537845"/>
            <a:ext cx="1841091" cy="1861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userDrawn="1"/>
        </p:nvSpPr>
        <p:spPr>
          <a:xfrm>
            <a:off x="504825" y="1301750"/>
            <a:ext cx="5017770" cy="369570"/>
          </a:xfrm>
          <a:prstGeom prst="rect">
            <a:avLst/>
          </a:prstGeom>
        </p:spPr>
        <p:txBody>
          <a:bodyPr wrap="square" rtlCol="0" anchor="t">
            <a:noAutofit/>
          </a:bodyPr>
          <a:p>
            <a:r>
              <a:rPr lang="en-US" altLang="zh-CN" sz="2800">
                <a:latin typeface="Times New Roman" panose="02020503050405090304" charset="0"/>
                <a:ea typeface="华文中宋" panose="02010600040101010101" charset="-122"/>
                <a:cs typeface="Times New Roman" panose="02020503050405090304" charset="0"/>
                <a:sym typeface="华文中宋" panose="02010600040101010101" charset="-122"/>
              </a:rPr>
              <a:t>Hyperledger Fabric</a:t>
            </a:r>
            <a:r>
              <a:rPr lang="zh-CN" altLang="en-US" sz="2800">
                <a:latin typeface="Hope Bold" charset="0"/>
                <a:ea typeface="华文中宋" panose="02010600040101010101" charset="-122"/>
                <a:sym typeface="华文中宋" panose="02010600040101010101" charset="-122"/>
              </a:rPr>
              <a:t>架构介绍</a:t>
            </a:r>
            <a:r>
              <a:rPr lang="zh-CN" altLang="en-US" sz="2400">
                <a:latin typeface="Hope Bold" charset="0"/>
                <a:ea typeface="华文中宋" panose="02010600040101010101" charset="-122"/>
                <a:sym typeface="华文中宋" panose="02010600040101010101" charset="-122"/>
              </a:rPr>
              <a:t>：</a:t>
            </a:r>
            <a:endParaRPr lang="zh-CN" altLang="en-US" sz="2400">
              <a:latin typeface="Hope Bold" charset="0"/>
              <a:ea typeface="华文中宋" panose="02010600040101010101" charset="-122"/>
              <a:sym typeface="华文中宋" panose="02010600040101010101" charset="-122"/>
            </a:endParaRPr>
          </a:p>
        </p:txBody>
      </p:sp>
      <p:sp>
        <p:nvSpPr>
          <p:cNvPr id="11" name="文本框 10"/>
          <p:cNvSpPr txBox="1"/>
          <p:nvPr/>
        </p:nvSpPr>
        <p:spPr>
          <a:xfrm>
            <a:off x="504893" y="2304281"/>
            <a:ext cx="3400502" cy="369570"/>
          </a:xfrm>
          <a:prstGeom prst="rect">
            <a:avLst/>
          </a:prstGeom>
          <a:noFill/>
        </p:spPr>
        <p:txBody>
          <a:bodyPr wrap="square" rtlCol="0" anchor="t">
            <a:noAutofit/>
          </a:bodyPr>
          <a:p>
            <a:r>
              <a:rPr lang="en-US" altLang="zh-CN" sz="2000" b="1">
                <a:latin typeface="Times New Roman" panose="02020503050405090304" charset="0"/>
                <a:ea typeface="华文中宋" panose="02010600040101010101" charset="-122"/>
                <a:cs typeface="Times New Roman" panose="02020503050405090304" charset="0"/>
              </a:rPr>
              <a:t>Orderer </a:t>
            </a:r>
            <a:r>
              <a:rPr lang="zh-CN" altLang="en-US" sz="2000" b="1">
                <a:latin typeface="Hope Bold" charset="0"/>
                <a:ea typeface="华文中宋" panose="02010600040101010101" charset="-122"/>
                <a:sym typeface="Hope Bold" charset="0"/>
              </a:rPr>
              <a:t>节点（</a:t>
            </a:r>
            <a:r>
              <a:rPr lang="en-US" altLang="zh-CN" sz="2000" b="1">
                <a:latin typeface="Times New Roman" panose="02020503050405090304" charset="0"/>
                <a:ea typeface="华文中宋" panose="02010600040101010101" charset="-122"/>
                <a:cs typeface="Times New Roman" panose="02020503050405090304" charset="0"/>
              </a:rPr>
              <a:t>Raft</a:t>
            </a:r>
            <a:r>
              <a:rPr lang="en-US" altLang="zh-CN" sz="2000" b="1">
                <a:latin typeface="Hope Bold" charset="0"/>
                <a:ea typeface="华文中宋" panose="02010600040101010101" charset="-122"/>
                <a:sym typeface="Hope Bold" charset="0"/>
              </a:rPr>
              <a:t> </a:t>
            </a:r>
            <a:r>
              <a:rPr lang="zh-CN" altLang="en-US" sz="2000" b="1">
                <a:latin typeface="Hope Bold" charset="0"/>
                <a:ea typeface="华文中宋" panose="02010600040101010101" charset="-122"/>
                <a:sym typeface="Hope Bold" charset="0"/>
              </a:rPr>
              <a:t>共识）</a:t>
            </a:r>
            <a:endParaRPr lang="zh-CN" altLang="en-US" sz="2000" b="1">
              <a:latin typeface="Hope Bold" charset="0"/>
              <a:ea typeface="华文中宋" panose="02010600040101010101" charset="-122"/>
              <a:sym typeface="Hope Bold" charset="0"/>
            </a:endParaRPr>
          </a:p>
        </p:txBody>
      </p:sp>
      <p:sp>
        <p:nvSpPr>
          <p:cNvPr id="16" name="文本框 15"/>
          <p:cNvSpPr txBox="1"/>
          <p:nvPr userDrawn="1"/>
        </p:nvSpPr>
        <p:spPr>
          <a:xfrm>
            <a:off x="504825" y="2778125"/>
            <a:ext cx="3299460" cy="2407920"/>
          </a:xfrm>
          <a:prstGeom prst="rect">
            <a:avLst/>
          </a:prstGeom>
        </p:spPr>
        <p:txBody>
          <a:bodyPr wrap="square" rtlCol="0" anchor="t">
            <a:noAutofit/>
          </a:bodyPr>
          <a:p>
            <a:r>
              <a:rPr lang="en-US" altLang="zh-CN" sz="2000">
                <a:latin typeface="Times New Roman" panose="02020503050405090304" charset="0"/>
                <a:ea typeface="华文中宋" panose="02010600040101010101" charset="-122"/>
                <a:cs typeface="Times New Roman" panose="02020503050405090304" charset="0"/>
              </a:rPr>
              <a:t>Orderer </a:t>
            </a:r>
            <a:r>
              <a:rPr lang="zh-CN" altLang="en-US">
                <a:latin typeface="Hope Bold" charset="0"/>
                <a:ea typeface="华文中宋" panose="02010600040101010101" charset="-122"/>
                <a:sym typeface="Hope Bold" charset="0"/>
              </a:rPr>
              <a:t>节点负责交易排序和区块生成。</a:t>
            </a:r>
            <a:r>
              <a:rPr lang="en-US" altLang="zh-CN" sz="2000">
                <a:latin typeface="Times New Roman" panose="02020503050405090304" charset="0"/>
                <a:ea typeface="华文中宋" panose="02010600040101010101" charset="-122"/>
                <a:cs typeface="Times New Roman" panose="02020503050405090304" charset="0"/>
              </a:rPr>
              <a:t>Raft</a:t>
            </a:r>
            <a:r>
              <a:rPr lang="en-US" altLang="zh-CN">
                <a:latin typeface="Hope Bold" charset="0"/>
                <a:ea typeface="华文中宋" panose="02010600040101010101" charset="-122"/>
                <a:sym typeface="Hope Bold" charset="0"/>
              </a:rPr>
              <a:t> </a:t>
            </a:r>
            <a:r>
              <a:rPr lang="zh-CN" altLang="en-US">
                <a:latin typeface="Hope Bold" charset="0"/>
                <a:ea typeface="华文中宋" panose="02010600040101010101" charset="-122"/>
                <a:sym typeface="Hope Bold" charset="0"/>
              </a:rPr>
              <a:t>协议通过选举 </a:t>
            </a:r>
            <a:r>
              <a:rPr lang="en-US" altLang="zh-CN" sz="2000">
                <a:latin typeface="Times New Roman" panose="02020503050405090304" charset="0"/>
                <a:ea typeface="华文中宋" panose="02010600040101010101" charset="-122"/>
                <a:cs typeface="Times New Roman" panose="02020503050405090304" charset="0"/>
              </a:rPr>
              <a:t>Leader </a:t>
            </a:r>
            <a:r>
              <a:rPr lang="zh-CN" altLang="en-US">
                <a:latin typeface="Hope Bold" charset="0"/>
                <a:ea typeface="华文中宋" panose="02010600040101010101" charset="-122"/>
                <a:sym typeface="Hope Bold" charset="0"/>
              </a:rPr>
              <a:t>节点保证高效的容错性。</a:t>
            </a:r>
            <a:r>
              <a:rPr lang="en-US" altLang="zh-CN" sz="2000">
                <a:latin typeface="Times New Roman" panose="02020503050405090304" charset="0"/>
                <a:ea typeface="华文中宋" panose="02010600040101010101" charset="-122"/>
                <a:cs typeface="Times New Roman" panose="02020503050405090304" charset="0"/>
              </a:rPr>
              <a:t>Leader</a:t>
            </a:r>
            <a:r>
              <a:rPr lang="en-US" altLang="zh-CN" sz="2000" b="1">
                <a:latin typeface="Times New Roman" panose="02020503050405090304" charset="0"/>
                <a:ea typeface="华文中宋" panose="02010600040101010101" charset="-122"/>
                <a:cs typeface="Times New Roman" panose="02020503050405090304" charset="0"/>
              </a:rPr>
              <a:t> </a:t>
            </a:r>
            <a:r>
              <a:rPr lang="zh-CN" altLang="en-US">
                <a:latin typeface="Hope Bold" charset="0"/>
                <a:ea typeface="华文中宋" panose="02010600040101010101" charset="-122"/>
                <a:sym typeface="Hope Bold" charset="0"/>
              </a:rPr>
              <a:t>处理交易请求并生成区块，其他节点同步数据。在 </a:t>
            </a:r>
            <a:r>
              <a:rPr lang="en-US" altLang="zh-CN" sz="2000">
                <a:latin typeface="Times New Roman" panose="02020503050405090304" charset="0"/>
                <a:ea typeface="华文中宋" panose="02010600040101010101" charset="-122"/>
                <a:cs typeface="Times New Roman" panose="02020503050405090304" charset="0"/>
              </a:rPr>
              <a:t>Leader</a:t>
            </a:r>
            <a:r>
              <a:rPr lang="en-US" altLang="zh-CN" sz="2000" b="1">
                <a:latin typeface="Times New Roman" panose="02020503050405090304" charset="0"/>
                <a:ea typeface="华文中宋" panose="02010600040101010101" charset="-122"/>
                <a:cs typeface="Times New Roman" panose="02020503050405090304" charset="0"/>
              </a:rPr>
              <a:t> </a:t>
            </a:r>
            <a:r>
              <a:rPr lang="zh-CN" altLang="en-US">
                <a:latin typeface="Hope Bold" charset="0"/>
                <a:ea typeface="华文中宋" panose="02010600040101010101" charset="-122"/>
                <a:sym typeface="Hope Bold" charset="0"/>
              </a:rPr>
              <a:t>故障时，节点会重新选举，确保系统持续运行。</a:t>
            </a:r>
            <a:endParaRPr lang="zh-CN" altLang="en-US">
              <a:latin typeface="Hope Bold" charset="0"/>
              <a:ea typeface="华文中宋" panose="02010600040101010101" charset="-122"/>
              <a:sym typeface="Hope Bold" charset="0"/>
            </a:endParaRPr>
          </a:p>
        </p:txBody>
      </p:sp>
      <p:sp>
        <p:nvSpPr>
          <p:cNvPr id="17" name="文本框 16"/>
          <p:cNvSpPr txBox="1"/>
          <p:nvPr userDrawn="1"/>
        </p:nvSpPr>
        <p:spPr>
          <a:xfrm>
            <a:off x="4017619" y="2304281"/>
            <a:ext cx="1667014" cy="405016"/>
          </a:xfrm>
          <a:prstGeom prst="rect">
            <a:avLst/>
          </a:prstGeom>
        </p:spPr>
        <p:txBody>
          <a:bodyPr wrap="square" rtlCol="0" anchor="t">
            <a:noAutofit/>
          </a:bodyPr>
          <a:p>
            <a:r>
              <a:rPr lang="en-US" altLang="zh-CN" sz="2000" b="1">
                <a:latin typeface="Times New Roman" panose="02020503050405090304" charset="0"/>
                <a:ea typeface="华文中宋" panose="02010600040101010101" charset="-122"/>
                <a:cs typeface="Times New Roman" panose="02020503050405090304" charset="0"/>
              </a:rPr>
              <a:t>Peer</a:t>
            </a:r>
            <a:r>
              <a:rPr lang="en-US" altLang="zh-CN" sz="2000" b="1">
                <a:latin typeface="Hope Bold" charset="0"/>
                <a:ea typeface="华文中宋" panose="02010600040101010101" charset="-122"/>
                <a:sym typeface="Hope Bold" charset="0"/>
              </a:rPr>
              <a:t> </a:t>
            </a:r>
            <a:r>
              <a:rPr lang="zh-CN" altLang="en-US" sz="2000" b="1">
                <a:latin typeface="Hope Bold" charset="0"/>
                <a:ea typeface="华文中宋" panose="02010600040101010101" charset="-122"/>
                <a:sym typeface="Hope Bold" charset="0"/>
              </a:rPr>
              <a:t>节点</a:t>
            </a:r>
            <a:endParaRPr lang="zh-CN" altLang="en-US" sz="2000" b="1">
              <a:latin typeface="Hope Bold" charset="0"/>
              <a:ea typeface="华文中宋" panose="02010600040101010101" charset="-122"/>
              <a:sym typeface="Hope Bold" charset="0"/>
            </a:endParaRPr>
          </a:p>
          <a:p>
            <a:endParaRPr lang="en-US" altLang="zh-CN" sz="2000" b="1">
              <a:latin typeface="Times New Roman" panose="02020503050405090304" charset="0"/>
              <a:ea typeface="华文中宋" panose="02010600040101010101" charset="-122"/>
              <a:cs typeface="Times New Roman" panose="02020503050405090304" charset="0"/>
            </a:endParaRPr>
          </a:p>
        </p:txBody>
      </p:sp>
      <p:sp>
        <p:nvSpPr>
          <p:cNvPr id="18" name="文本框 17"/>
          <p:cNvSpPr txBox="1"/>
          <p:nvPr userDrawn="1"/>
        </p:nvSpPr>
        <p:spPr>
          <a:xfrm>
            <a:off x="7998497" y="2304281"/>
            <a:ext cx="1494813" cy="405016"/>
          </a:xfrm>
          <a:prstGeom prst="rect">
            <a:avLst/>
          </a:prstGeom>
        </p:spPr>
        <p:txBody>
          <a:bodyPr wrap="square" rtlCol="0" anchor="t">
            <a:noAutofit/>
          </a:bodyPr>
          <a:p>
            <a:r>
              <a:rPr lang="en-US" altLang="zh-CN" sz="2000" b="1">
                <a:latin typeface="Times New Roman" panose="02020503050405090304" charset="0"/>
                <a:ea typeface="华文中宋" panose="02010600040101010101" charset="-122"/>
                <a:cs typeface="Times New Roman" panose="02020503050405090304" charset="0"/>
              </a:rPr>
              <a:t>CA</a:t>
            </a:r>
            <a:r>
              <a:rPr lang="en-US" altLang="zh-CN" sz="2000" b="1">
                <a:latin typeface="Hope Bold" charset="0"/>
                <a:ea typeface="华文中宋" panose="02010600040101010101" charset="-122"/>
                <a:sym typeface="Hope Bold" charset="0"/>
              </a:rPr>
              <a:t> </a:t>
            </a:r>
            <a:r>
              <a:rPr lang="zh-CN" altLang="en-US" sz="2000" b="1">
                <a:latin typeface="Hope Bold" charset="0"/>
                <a:ea typeface="华文中宋" panose="02010600040101010101" charset="-122"/>
                <a:sym typeface="Hope Bold" charset="0"/>
              </a:rPr>
              <a:t>服务</a:t>
            </a:r>
            <a:endParaRPr lang="zh-CN" altLang="en-US" sz="2000" b="1">
              <a:latin typeface="Hope Bold" charset="0"/>
              <a:ea typeface="华文中宋" panose="02010600040101010101" charset="-122"/>
              <a:sym typeface="Hope Bold" charset="0"/>
            </a:endParaRPr>
          </a:p>
          <a:p>
            <a:endParaRPr lang="en-US" altLang="zh-CN" sz="2000" b="1">
              <a:latin typeface="Times New Roman" panose="02020503050405090304" charset="0"/>
              <a:ea typeface="华文中宋" panose="02010600040101010101" charset="-122"/>
              <a:cs typeface="Times New Roman" panose="02020503050405090304" charset="0"/>
            </a:endParaRPr>
          </a:p>
        </p:txBody>
      </p:sp>
      <p:sp>
        <p:nvSpPr>
          <p:cNvPr id="19" name="文本框 18"/>
          <p:cNvSpPr txBox="1"/>
          <p:nvPr/>
        </p:nvSpPr>
        <p:spPr>
          <a:xfrm>
            <a:off x="4017674" y="2778178"/>
            <a:ext cx="3710463" cy="2338983"/>
          </a:xfrm>
          <a:prstGeom prst="rect">
            <a:avLst/>
          </a:prstGeom>
          <a:noFill/>
        </p:spPr>
        <p:txBody>
          <a:bodyPr wrap="square" rtlCol="0" anchor="t">
            <a:noAutofit/>
          </a:bodyPr>
          <a:p>
            <a:r>
              <a:rPr lang="zh-CN" altLang="en-US">
                <a:latin typeface="Hope Bold" charset="0"/>
                <a:ea typeface="华文中宋" panose="02010600040101010101" charset="-122"/>
                <a:sym typeface="Hope Bold" charset="0"/>
              </a:rPr>
              <a:t>背书节点（</a:t>
            </a:r>
            <a:r>
              <a:rPr lang="en-US" altLang="zh-CN" sz="2000">
                <a:latin typeface="Times New Roman" panose="02020503050405090304" charset="0"/>
                <a:ea typeface="华文中宋" panose="02010600040101010101" charset="-122"/>
                <a:cs typeface="Times New Roman" panose="02020503050405090304" charset="0"/>
              </a:rPr>
              <a:t>Endorser</a:t>
            </a:r>
            <a:r>
              <a:rPr lang="zh-CN" altLang="en-US">
                <a:latin typeface="Hope Bold" charset="0"/>
                <a:ea typeface="华文中宋" panose="02010600040101010101" charset="-122"/>
                <a:sym typeface="Hope Bold" charset="0"/>
              </a:rPr>
              <a:t>）：执行智能合约（链码），验证交易合法性，返回背书签名。</a:t>
            </a:r>
            <a:endParaRPr lang="zh-CN" altLang="en-US">
              <a:latin typeface="Hope Bold" charset="0"/>
              <a:ea typeface="华文中宋" panose="02010600040101010101" charset="-122"/>
              <a:sym typeface="Hope Bold" charset="0"/>
            </a:endParaRPr>
          </a:p>
          <a:p>
            <a:r>
              <a:rPr lang="zh-CN" altLang="en-US">
                <a:latin typeface="Hope Bold" charset="0"/>
                <a:ea typeface="华文中宋" panose="02010600040101010101" charset="-122"/>
                <a:sym typeface="Hope Bold" charset="0"/>
              </a:rPr>
              <a:t>提交节点（</a:t>
            </a:r>
            <a:r>
              <a:rPr lang="en-US" altLang="zh-CN" sz="2000">
                <a:latin typeface="Times New Roman" panose="02020503050405090304" charset="0"/>
                <a:ea typeface="华文中宋" panose="02010600040101010101" charset="-122"/>
                <a:cs typeface="Times New Roman" panose="02020503050405090304" charset="0"/>
              </a:rPr>
              <a:t>Committer</a:t>
            </a:r>
            <a:r>
              <a:rPr lang="zh-CN" altLang="en-US">
                <a:latin typeface="Hope Bold" charset="0"/>
                <a:ea typeface="华文中宋" panose="02010600040101010101" charset="-122"/>
                <a:sym typeface="Hope Bold" charset="0"/>
              </a:rPr>
              <a:t>）：验证交易并更新账本。</a:t>
            </a:r>
            <a:endParaRPr lang="zh-CN" altLang="en-US">
              <a:latin typeface="Hope Bold" charset="0"/>
              <a:ea typeface="华文中宋" panose="02010600040101010101" charset="-122"/>
              <a:sym typeface="Hope Bold" charset="0"/>
            </a:endParaRPr>
          </a:p>
          <a:p>
            <a:r>
              <a:rPr lang="zh-CN" altLang="en-US">
                <a:latin typeface="Hope Bold" charset="0"/>
                <a:ea typeface="华文中宋" panose="02010600040101010101" charset="-122"/>
                <a:sym typeface="Hope Bold" charset="0"/>
              </a:rPr>
              <a:t>在溯源场景中，链码用于记录和查询水产品信息，交易流转包括背书、排序、验证和写入账本。</a:t>
            </a:r>
            <a:endParaRPr lang="zh-CN" altLang="en-US">
              <a:latin typeface="Hope Bold" charset="0"/>
              <a:ea typeface="华文中宋" panose="02010600040101010101" charset="-122"/>
              <a:sym typeface="Hope Bold" charset="0"/>
            </a:endParaRPr>
          </a:p>
          <a:p>
            <a:endParaRPr lang="zh-CN" altLang="en-US">
              <a:latin typeface="Hope Bold" charset="0"/>
              <a:ea typeface="华文中宋" panose="02010600040101010101" charset="-122"/>
              <a:sym typeface="Hope Bold" charset="0"/>
            </a:endParaRPr>
          </a:p>
        </p:txBody>
      </p:sp>
      <p:sp>
        <p:nvSpPr>
          <p:cNvPr id="20" name="文本框 19"/>
          <p:cNvSpPr txBox="1"/>
          <p:nvPr/>
        </p:nvSpPr>
        <p:spPr>
          <a:xfrm>
            <a:off x="7998460" y="2778125"/>
            <a:ext cx="3283585" cy="2081530"/>
          </a:xfrm>
          <a:prstGeom prst="rect">
            <a:avLst/>
          </a:prstGeom>
          <a:noFill/>
        </p:spPr>
        <p:txBody>
          <a:bodyPr wrap="square" rtlCol="0" anchor="t">
            <a:noAutofit/>
          </a:bodyPr>
          <a:p>
            <a:r>
              <a:rPr lang="en-US" altLang="zh-CN" sz="2000">
                <a:latin typeface="Times New Roman" panose="02020503050405090304" charset="0"/>
                <a:ea typeface="华文中宋" panose="02010600040101010101" charset="-122"/>
                <a:cs typeface="Times New Roman" panose="02020503050405090304" charset="0"/>
              </a:rPr>
              <a:t>CA</a:t>
            </a:r>
            <a:r>
              <a:rPr lang="en-US" altLang="zh-CN">
                <a:latin typeface="Hope Bold" charset="0"/>
                <a:ea typeface="华文中宋" panose="02010600040101010101" charset="-122"/>
                <a:sym typeface="Hope Bold" charset="0"/>
              </a:rPr>
              <a:t> </a:t>
            </a:r>
            <a:r>
              <a:rPr lang="zh-CN" altLang="en-US">
                <a:latin typeface="Hope Bold" charset="0"/>
                <a:ea typeface="华文中宋" panose="02010600040101010101" charset="-122"/>
                <a:sym typeface="Hope Bold" charset="0"/>
              </a:rPr>
              <a:t>负责管理身份和证书，确保网络安全性。参与方通过</a:t>
            </a:r>
            <a:r>
              <a:rPr lang="en-US" altLang="zh-CN">
                <a:latin typeface="Hope Bold" charset="0"/>
                <a:ea typeface="华文中宋" panose="02010600040101010101" charset="-122"/>
                <a:sym typeface="Hope Bold" charset="0"/>
              </a:rPr>
              <a:t> </a:t>
            </a:r>
            <a:r>
              <a:rPr lang="en-US" altLang="zh-CN" sz="2000">
                <a:latin typeface="Times New Roman" panose="02020503050405090304" charset="0"/>
                <a:ea typeface="华文中宋" panose="02010600040101010101" charset="-122"/>
                <a:cs typeface="Times New Roman" panose="02020503050405090304" charset="0"/>
              </a:rPr>
              <a:t>CA</a:t>
            </a:r>
            <a:r>
              <a:rPr lang="en-US" altLang="zh-CN" sz="2000" b="1">
                <a:latin typeface="Times New Roman" panose="02020503050405090304" charset="0"/>
                <a:ea typeface="华文中宋" panose="02010600040101010101" charset="-122"/>
                <a:cs typeface="Times New Roman" panose="02020503050405090304" charset="0"/>
              </a:rPr>
              <a:t> </a:t>
            </a:r>
            <a:r>
              <a:rPr lang="zh-CN" altLang="en-US">
                <a:latin typeface="Hope Bold" charset="0"/>
                <a:ea typeface="华文中宋" panose="02010600040101010101" charset="-122"/>
                <a:sym typeface="Hope Bold" charset="0"/>
              </a:rPr>
              <a:t>服务注册身份，获取证书后才能加入区块链网络并交易</a:t>
            </a:r>
            <a:r>
              <a:rPr lang="en-US" altLang="zh-CN" sz="2000" b="1">
                <a:latin typeface="Times New Roman" panose="02020503050405090304" charset="0"/>
                <a:ea typeface="华文中宋" panose="02010600040101010101" charset="-122"/>
                <a:cs typeface="Times New Roman" panose="02020503050405090304" charset="0"/>
              </a:rPr>
              <a:t>。</a:t>
            </a:r>
            <a:r>
              <a:rPr lang="en-US" altLang="zh-CN" sz="2000">
                <a:latin typeface="Times New Roman" panose="02020503050405090304" charset="0"/>
                <a:ea typeface="华文中宋" panose="02010600040101010101" charset="-122"/>
                <a:cs typeface="Times New Roman" panose="02020503050405090304" charset="0"/>
              </a:rPr>
              <a:t>CA</a:t>
            </a:r>
            <a:r>
              <a:rPr lang="en-US" altLang="zh-CN" sz="2000" b="1">
                <a:latin typeface="Times New Roman" panose="02020503050405090304" charset="0"/>
                <a:ea typeface="华文中宋" panose="02010600040101010101" charset="-122"/>
                <a:cs typeface="Times New Roman" panose="02020503050405090304" charset="0"/>
              </a:rPr>
              <a:t> </a:t>
            </a:r>
            <a:r>
              <a:rPr lang="zh-CN" altLang="en-US">
                <a:latin typeface="Hope Bold" charset="0"/>
                <a:ea typeface="华文中宋" panose="02010600040101010101" charset="-122"/>
                <a:sym typeface="Hope Bold" charset="0"/>
              </a:rPr>
              <a:t>还控制通道访问权限，确保只有授权参与方可以访问特定通道。</a:t>
            </a:r>
            <a:endParaRPr lang="zh-CN" altLang="en-US">
              <a:latin typeface="Hope Bold" charset="0"/>
              <a:ea typeface="华文中宋" panose="02010600040101010101" charset="-122"/>
              <a:sym typeface="Hope Bold" charset="0"/>
            </a:endParaRPr>
          </a:p>
        </p:txBody>
      </p:sp>
      <p:cxnSp>
        <p:nvCxnSpPr>
          <p:cNvPr id="6" name="直接连接符 5"/>
          <p:cNvCxnSpPr/>
          <p:nvPr/>
        </p:nvCxnSpPr>
        <p:spPr>
          <a:xfrm>
            <a:off x="3804285" y="2317750"/>
            <a:ext cx="0" cy="3051810"/>
          </a:xfrm>
          <a:prstGeom prst="line">
            <a:avLst/>
          </a:prstGeom>
          <a:ln w="19050">
            <a:solidFill>
              <a:schemeClr val="accent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7863205" y="2317750"/>
            <a:ext cx="0" cy="3051810"/>
          </a:xfrm>
          <a:prstGeom prst="line">
            <a:avLst/>
          </a:prstGeom>
          <a:ln w="19050">
            <a:solidFill>
              <a:schemeClr val="accent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 name="文本占位符 2"/>
          <p:cNvSpPr/>
          <p:nvPr>
            <p:ph type="body" sz="quarter" idx="10"/>
          </p:nvPr>
        </p:nvSpPr>
        <p:spPr/>
        <p:txBody>
          <a:bodyPr/>
          <a:p>
            <a:r>
              <a:rPr lang="en-US" altLang="zh-CN"/>
              <a:t> </a:t>
            </a:r>
            <a:endParaRPr lang="en-US" altLang="zh-CN"/>
          </a:p>
        </p:txBody>
      </p:sp>
      <p:sp>
        <p:nvSpPr>
          <p:cNvPr id="4" name="文本占位符 1"/>
          <p:cNvSpPr>
            <a:spLocks noGrp="1"/>
          </p:cNvSpPr>
          <p:nvPr/>
        </p:nvSpPr>
        <p:spPr>
          <a:xfrm>
            <a:off x="558270" y="262996"/>
            <a:ext cx="8585730" cy="609069"/>
          </a:xfrm>
          <a:prstGeom prst="rect">
            <a:avLst/>
          </a:prstGeom>
        </p:spPr>
        <p:txBody>
          <a:bodyPr/>
          <a:lstStyle>
            <a:lvl1pPr marL="0" indent="0" algn="l" defTabSz="914400" rtl="0" eaLnBrk="1" latinLnBrk="0" hangingPunct="1">
              <a:lnSpc>
                <a:spcPct val="100000"/>
              </a:lnSpc>
              <a:spcBef>
                <a:spcPts val="1000"/>
              </a:spcBef>
              <a:buFont typeface="Arial" panose="020B0604020202090204" pitchFamily="34" charset="0"/>
              <a:buNone/>
              <a:defRPr sz="3200" kern="1200">
                <a:solidFill>
                  <a:schemeClr val="accent1"/>
                </a:solidFill>
                <a:latin typeface="华文中宋" panose="02010600040101010101" charset="-122"/>
                <a:ea typeface="华文中宋" panose="02010600040101010101"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spcAft>
                <a:spcPts val="600"/>
              </a:spcAft>
            </a:pPr>
            <a:r>
              <a:rPr lang="zh-CN" altLang="en-US" dirty="0">
                <a:solidFill>
                  <a:srgbClr val="256DB7"/>
                </a:solidFill>
                <a:effectLst/>
                <a:latin typeface="华文中宋" panose="02010600040101010101" charset="-122"/>
                <a:ea typeface="华文中宋" panose="02010600040101010101" charset="-122"/>
                <a:sym typeface="华文中宋" panose="02010600040101010101" charset="-122"/>
              </a:rPr>
              <a:t>技术方法</a:t>
            </a:r>
            <a:r>
              <a:rPr lang="en-US" altLang="zh-CN" dirty="0">
                <a:solidFill>
                  <a:srgbClr val="256DB7"/>
                </a:solidFill>
                <a:effectLst/>
                <a:latin typeface="华文中宋" panose="02010600040101010101" charset="-122"/>
                <a:ea typeface="华文中宋" panose="02010600040101010101" charset="-122"/>
                <a:sym typeface="华文中宋" panose="02010600040101010101" charset="-122"/>
              </a:rPr>
              <a:t>——Hyperledger Fabric</a:t>
            </a:r>
            <a:r>
              <a:rPr lang="zh-CN" altLang="en-US" dirty="0">
                <a:solidFill>
                  <a:srgbClr val="256DB7"/>
                </a:solidFill>
                <a:effectLst/>
                <a:latin typeface="华文中宋" panose="02010600040101010101" charset="-122"/>
                <a:ea typeface="华文中宋" panose="02010600040101010101" charset="-122"/>
                <a:sym typeface="华文中宋" panose="02010600040101010101" charset="-122"/>
              </a:rPr>
              <a:t>架构</a:t>
            </a:r>
            <a:endParaRPr lang="zh-CN" altLang="en-US" dirty="0">
              <a:solidFill>
                <a:srgbClr val="256DB7"/>
              </a:solidFill>
              <a:effectLst/>
              <a:latin typeface="华文中宋" panose="02010600040101010101" charset="-122"/>
              <a:ea typeface="华文中宋" panose="02010600040101010101" charset="-122"/>
              <a:sym typeface="华文中宋" panose="02010600040101010101" charset="-122"/>
            </a:endParaRPr>
          </a:p>
        </p:txBody>
      </p:sp>
      <p:sp>
        <p:nvSpPr>
          <p:cNvPr id="27"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0"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7" name="矩形 43"/>
          <p:cNvSpPr/>
          <p:nvPr/>
        </p:nvSpPr>
        <p:spPr>
          <a:xfrm>
            <a:off x="731012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8" name="矩形 43"/>
          <p:cNvSpPr/>
          <p:nvPr/>
        </p:nvSpPr>
        <p:spPr>
          <a:xfrm>
            <a:off x="973963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9" name="矩形 43"/>
          <p:cNvSpPr/>
          <p:nvPr/>
        </p:nvSpPr>
        <p:spPr>
          <a:xfrm>
            <a:off x="4876800" y="6515735"/>
            <a:ext cx="2437200" cy="348615"/>
          </a:xfrm>
          <a:prstGeom prst="rect">
            <a:avLst/>
          </a:prstGeom>
          <a:blipFill rotWithShape="1">
            <a:blip r:embed="rId1"/>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8" name="文本占位符 1"/>
          <p:cNvSpPr>
            <a:spLocks noGrp="1"/>
          </p:cNvSpPr>
          <p:nvPr>
            <p:ph type="body" sz="quarter" idx="10"/>
          </p:nvPr>
        </p:nvSpPr>
        <p:spPr/>
        <p:txBody>
          <a:bodyPr/>
          <a:p>
            <a:pPr algn="l">
              <a:spcAft>
                <a:spcPts val="600"/>
              </a:spcAft>
            </a:pPr>
            <a:r>
              <a:rPr lang="zh-CN" altLang="en-US" dirty="0">
                <a:solidFill>
                  <a:srgbClr val="256DB7"/>
                </a:solidFill>
                <a:effectLst/>
              </a:rPr>
              <a:t>技术方法</a:t>
            </a:r>
            <a:r>
              <a:rPr lang="en-US" altLang="zh-CN" dirty="0">
                <a:solidFill>
                  <a:srgbClr val="256DB7"/>
                </a:solidFill>
                <a:effectLst/>
              </a:rPr>
              <a:t>——</a:t>
            </a:r>
            <a:r>
              <a:rPr lang="zh-CN" altLang="en-US" dirty="0">
                <a:solidFill>
                  <a:srgbClr val="256DB7"/>
                </a:solidFill>
                <a:effectLst/>
              </a:rPr>
              <a:t>雪花算法</a:t>
            </a:r>
            <a:endParaRPr lang="zh-CN" altLang="en-US" dirty="0">
              <a:solidFill>
                <a:srgbClr val="256DB7"/>
              </a:solidFill>
              <a:effectLst/>
            </a:endParaRPr>
          </a:p>
        </p:txBody>
      </p:sp>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15265" y="918210"/>
            <a:ext cx="3370580" cy="369570"/>
          </a:xfrm>
          <a:prstGeom prst="rect">
            <a:avLst/>
          </a:prstGeom>
          <a:noFill/>
        </p:spPr>
        <p:txBody>
          <a:bodyPr wrap="square" rtlCol="0" anchor="t">
            <a:noAutofit/>
          </a:bodyPr>
          <a:p>
            <a:r>
              <a:rPr lang="zh-CN" altLang="en-US" sz="2800" b="1">
                <a:solidFill>
                  <a:srgbClr val="2E75B6"/>
                </a:solidFill>
                <a:latin typeface="Hope Bold" charset="0"/>
                <a:ea typeface="华文中宋" panose="02010600040101010101" charset="-122"/>
                <a:sym typeface="Hope Bold" charset="0"/>
              </a:rPr>
              <a:t>雪花算法及其应用</a:t>
            </a:r>
            <a:endParaRPr lang="zh-CN" altLang="en-US" sz="2800" b="1">
              <a:solidFill>
                <a:srgbClr val="2E75B6"/>
              </a:solidFill>
              <a:latin typeface="Hope Bold" charset="0"/>
              <a:ea typeface="华文中宋" panose="02010600040101010101" charset="-122"/>
              <a:sym typeface="Hope Bold" charset="0"/>
            </a:endParaRPr>
          </a:p>
        </p:txBody>
      </p:sp>
      <p:pic>
        <p:nvPicPr>
          <p:cNvPr id="2" name="图片 1" descr="upload_post_object_v2_1074715121"/>
          <p:cNvPicPr>
            <a:picLocks noChangeAspect="1"/>
          </p:cNvPicPr>
          <p:nvPr/>
        </p:nvPicPr>
        <p:blipFill>
          <a:blip r:embed="rId1"/>
          <a:srcRect t="9905" b="5571"/>
          <a:stretch>
            <a:fillRect/>
          </a:stretch>
        </p:blipFill>
        <p:spPr>
          <a:xfrm>
            <a:off x="6577752" y="5116790"/>
            <a:ext cx="5454290" cy="1215122"/>
          </a:xfrm>
          <a:prstGeom prst="rect">
            <a:avLst/>
          </a:prstGeom>
        </p:spPr>
      </p:pic>
      <p:sp>
        <p:nvSpPr>
          <p:cNvPr id="3" name="文本框 2"/>
          <p:cNvSpPr txBox="1"/>
          <p:nvPr/>
        </p:nvSpPr>
        <p:spPr>
          <a:xfrm>
            <a:off x="371475" y="1511935"/>
            <a:ext cx="5998210" cy="2265680"/>
          </a:xfrm>
          <a:prstGeom prst="rect">
            <a:avLst/>
          </a:prstGeom>
          <a:noFill/>
        </p:spPr>
        <p:txBody>
          <a:bodyPr wrap="square" rtlCol="0" anchor="t">
            <a:noAutofit/>
          </a:bodyPr>
          <a:p>
            <a:r>
              <a:rPr lang="zh-CN" altLang="en-US" sz="2400" b="1">
                <a:solidFill>
                  <a:srgbClr val="8FAADC"/>
                </a:solidFill>
                <a:latin typeface="Hope Bold" charset="0"/>
                <a:ea typeface="华文中宋" panose="02010600040101010101" charset="-122"/>
                <a:sym typeface="Hope Bold" charset="0"/>
              </a:rPr>
              <a:t>原理：</a:t>
            </a:r>
            <a:endParaRPr lang="zh-CN" altLang="en-US" sz="2400" b="1">
              <a:solidFill>
                <a:srgbClr val="8FAADC"/>
              </a:solidFill>
              <a:latin typeface="Hope Bold" charset="0"/>
              <a:ea typeface="华文中宋" panose="02010600040101010101" charset="-122"/>
              <a:sym typeface="Hope Bold" charset="0"/>
            </a:endParaRPr>
          </a:p>
          <a:p>
            <a:endParaRPr lang="en-US" altLang="zh-CN" sz="2000" b="1">
              <a:solidFill>
                <a:srgbClr val="8FAADC"/>
              </a:solidFill>
              <a:latin typeface="Hope Bold" charset="0"/>
              <a:ea typeface="华文中宋" panose="02010600040101010101" charset="-122"/>
              <a:sym typeface="Hope Bold" charset="0"/>
            </a:endParaRPr>
          </a:p>
          <a:p>
            <a:pPr marL="285750" indent="-285750">
              <a:buFont typeface="Arial" panose="020B0604020202090204" pitchFamily="34" charset="0"/>
              <a:buChar char="•"/>
            </a:pPr>
            <a:r>
              <a:rPr lang="zh-CN" altLang="en-US" sz="1800">
                <a:latin typeface="Hope Bold" charset="0"/>
                <a:ea typeface="华文中宋" panose="02010600040101010101" charset="-122"/>
                <a:sym typeface="Hope Bold" charset="0"/>
              </a:rPr>
              <a:t>获取当前时间戳</a:t>
            </a:r>
            <a:endParaRPr lang="zh-CN" altLang="en-US" sz="1800">
              <a:latin typeface="Hope Bold" charset="0"/>
              <a:ea typeface="华文中宋" panose="02010600040101010101" charset="-122"/>
              <a:sym typeface="Hope Bold" charset="0"/>
            </a:endParaRPr>
          </a:p>
          <a:p>
            <a:pPr indent="0">
              <a:buNone/>
            </a:pPr>
            <a:r>
              <a:rPr lang="zh-CN" altLang="en-US" sz="1600">
                <a:latin typeface="Hope Bold" charset="0"/>
                <a:ea typeface="华文中宋" panose="02010600040101010101" charset="-122"/>
                <a:sym typeface="Hope Bold" charset="0"/>
              </a:rPr>
              <a:t>获取当前时间的毫秒数，并与起始时间戳相减，得到相对时间戳。</a:t>
            </a:r>
            <a:endParaRPr lang="zh-CN" altLang="en-US" sz="1600">
              <a:latin typeface="Hope Bold" charset="0"/>
              <a:ea typeface="华文中宋" panose="02010600040101010101" charset="-122"/>
              <a:sym typeface="Hope Bold" charset="0"/>
            </a:endParaRPr>
          </a:p>
          <a:p>
            <a:endParaRPr lang="en-US" altLang="zh-CN" sz="1400">
              <a:latin typeface="Hope Bold" charset="0"/>
              <a:ea typeface="华文中宋" panose="02010600040101010101" charset="-122"/>
              <a:sym typeface="Hope Bold" charset="0"/>
            </a:endParaRPr>
          </a:p>
          <a:p>
            <a:pPr marL="285750" indent="-285750" algn="l">
              <a:buClrTx/>
              <a:buSzTx/>
              <a:buFont typeface="Arial" panose="020B0604020202090204" pitchFamily="34" charset="0"/>
              <a:buChar char="•"/>
            </a:pPr>
            <a:r>
              <a:rPr lang="zh-CN" altLang="en-US" sz="1800">
                <a:latin typeface="Hope Bold" charset="0"/>
                <a:ea typeface="华文中宋" panose="02010600040101010101" charset="-122"/>
                <a:sym typeface="Hope Bold" charset="0"/>
              </a:rPr>
              <a:t>检查时间戳是否回拨</a:t>
            </a:r>
            <a:endParaRPr lang="zh-CN" altLang="en-US" sz="1800">
              <a:latin typeface="Hope Bold" charset="0"/>
              <a:ea typeface="华文中宋" panose="02010600040101010101" charset="-122"/>
              <a:sym typeface="Hope Bold" charset="0"/>
            </a:endParaRPr>
          </a:p>
          <a:p>
            <a:pPr algn="l">
              <a:buClrTx/>
              <a:buSzTx/>
              <a:buFontTx/>
            </a:pPr>
            <a:r>
              <a:rPr lang="zh-CN" altLang="en-US" sz="1600">
                <a:solidFill>
                  <a:schemeClr val="tx1"/>
                </a:solidFill>
                <a:latin typeface="Hope Bold" charset="0"/>
                <a:ea typeface="华文中宋" panose="02010600040101010101" charset="-122"/>
                <a:sym typeface="Hope Bold" charset="0"/>
              </a:rPr>
              <a:t>若</a:t>
            </a:r>
            <a:r>
              <a:rPr lang="zh-CN" altLang="en-US" sz="1600">
                <a:latin typeface="Hope Bold" charset="0"/>
                <a:ea typeface="华文中宋" panose="02010600040101010101" charset="-122"/>
                <a:sym typeface="Hope Bold" charset="0"/>
              </a:rPr>
              <a:t>当前时间戳小于上次生成</a:t>
            </a:r>
            <a:r>
              <a:rPr lang="zh-CN" altLang="en-US" sz="1800">
                <a:latin typeface="Times New Roman" panose="02020503050405090304" charset="0"/>
                <a:ea typeface="华文中宋" panose="02010600040101010101" charset="-122"/>
                <a:cs typeface="Times New Roman" panose="02020503050405090304" charset="0"/>
              </a:rPr>
              <a:t> ID </a:t>
            </a:r>
            <a:r>
              <a:rPr lang="zh-CN" altLang="en-US" sz="1600">
                <a:latin typeface="Hope Bold" charset="0"/>
                <a:ea typeface="华文中宋" panose="02010600040101010101" charset="-122"/>
                <a:sym typeface="Hope Bold" charset="0"/>
              </a:rPr>
              <a:t>的时间戳，说明系统时间发生了回拨。此时需要处理时钟回拨问题。</a:t>
            </a:r>
            <a:endParaRPr lang="zh-CN" altLang="en-US" sz="1600">
              <a:latin typeface="Hope Bold" charset="0"/>
              <a:ea typeface="华文中宋" panose="02010600040101010101" charset="-122"/>
              <a:sym typeface="Hope Bold" charset="0"/>
            </a:endParaRPr>
          </a:p>
          <a:p>
            <a:endParaRPr lang="en-US" altLang="zh-CN" sz="1400">
              <a:latin typeface="Hope Bold" charset="0"/>
              <a:ea typeface="华文中宋" panose="02010600040101010101" charset="-122"/>
              <a:sym typeface="Hope Bold" charset="0"/>
            </a:endParaRPr>
          </a:p>
          <a:p>
            <a:pPr marL="285750" indent="-285750" algn="l">
              <a:buClrTx/>
              <a:buSzTx/>
              <a:buFont typeface="Arial" panose="020B0604020202090204" pitchFamily="34" charset="0"/>
              <a:buChar char="•"/>
            </a:pPr>
            <a:r>
              <a:rPr lang="zh-CN" altLang="en-US" sz="1800">
                <a:latin typeface="Hope Bold" charset="0"/>
                <a:ea typeface="华文中宋" panose="02010600040101010101" charset="-122"/>
                <a:sym typeface="Hope Bold" charset="0"/>
              </a:rPr>
              <a:t>生成序列号</a:t>
            </a:r>
            <a:endParaRPr lang="zh-CN" altLang="en-US" sz="1800">
              <a:latin typeface="Hope Bold" charset="0"/>
              <a:ea typeface="华文中宋" panose="02010600040101010101" charset="-122"/>
              <a:sym typeface="Hope Bold" charset="0"/>
            </a:endParaRPr>
          </a:p>
          <a:p>
            <a:pPr algn="l">
              <a:buClrTx/>
              <a:buSzTx/>
              <a:buFontTx/>
            </a:pPr>
            <a:r>
              <a:rPr lang="zh-CN" altLang="en-US" sz="1600">
                <a:latin typeface="Hope Bold" charset="0"/>
                <a:ea typeface="华文中宋" panose="02010600040101010101" charset="-122"/>
                <a:sym typeface="Hope Bold" charset="0"/>
              </a:rPr>
              <a:t>若当前时间戳与上次生成 </a:t>
            </a:r>
            <a:r>
              <a:rPr lang="zh-CN" altLang="en-US" sz="1800">
                <a:latin typeface="Times New Roman" panose="02020503050405090304" charset="0"/>
                <a:ea typeface="华文中宋" panose="02010600040101010101" charset="-122"/>
                <a:cs typeface="Times New Roman" panose="02020503050405090304" charset="0"/>
              </a:rPr>
              <a:t>ID </a:t>
            </a:r>
            <a:r>
              <a:rPr lang="zh-CN" altLang="en-US" sz="1600">
                <a:latin typeface="Hope Bold" charset="0"/>
                <a:ea typeface="华文中宋" panose="02010600040101010101" charset="-122"/>
                <a:sym typeface="Hope Bold" charset="0"/>
              </a:rPr>
              <a:t>的时间戳相同，说明在同一毫秒内生成了多个</a:t>
            </a:r>
            <a:r>
              <a:rPr lang="zh-CN" altLang="en-US" sz="1800">
                <a:latin typeface="Times New Roman" panose="02020503050405090304" charset="0"/>
                <a:ea typeface="华文中宋" panose="02010600040101010101" charset="-122"/>
                <a:cs typeface="Times New Roman" panose="02020503050405090304" charset="0"/>
              </a:rPr>
              <a:t> ID</a:t>
            </a:r>
            <a:r>
              <a:rPr lang="zh-CN" altLang="en-US" sz="1600">
                <a:latin typeface="Hope Bold" charset="0"/>
                <a:ea typeface="华文中宋" panose="02010600040101010101" charset="-122"/>
                <a:sym typeface="Hope Bold" charset="0"/>
              </a:rPr>
              <a:t>。此时需要递增序列号，直到序列号达到最大值（</a:t>
            </a:r>
            <a:r>
              <a:rPr lang="zh-CN" altLang="en-US" sz="1800">
                <a:latin typeface="Times New Roman" panose="02020503050405090304" charset="0"/>
                <a:ea typeface="华文中宋" panose="02010600040101010101" charset="-122"/>
                <a:cs typeface="Times New Roman" panose="02020503050405090304" charset="0"/>
              </a:rPr>
              <a:t>4096</a:t>
            </a:r>
            <a:r>
              <a:rPr lang="zh-CN" altLang="en-US" sz="1600">
                <a:latin typeface="Hope Bold" charset="0"/>
                <a:ea typeface="华文中宋" panose="02010600040101010101" charset="-122"/>
                <a:sym typeface="Hope Bold" charset="0"/>
              </a:rPr>
              <a:t>）。如果序列号达到最大值，则等待下一毫秒再生成 </a:t>
            </a:r>
            <a:r>
              <a:rPr lang="zh-CN" altLang="en-US" sz="1800">
                <a:latin typeface="Times New Roman" panose="02020503050405090304" charset="0"/>
                <a:ea typeface="华文中宋" panose="02010600040101010101" charset="-122"/>
                <a:cs typeface="Times New Roman" panose="02020503050405090304" charset="0"/>
              </a:rPr>
              <a:t>ID</a:t>
            </a:r>
            <a:r>
              <a:rPr lang="zh-CN" altLang="en-US" sz="1600">
                <a:latin typeface="Hope Bold" charset="0"/>
                <a:ea typeface="华文中宋" panose="02010600040101010101" charset="-122"/>
                <a:sym typeface="Hope Bold" charset="0"/>
              </a:rPr>
              <a:t>。</a:t>
            </a:r>
            <a:endParaRPr lang="zh-CN" altLang="en-US" sz="1600">
              <a:latin typeface="Hope Bold" charset="0"/>
              <a:ea typeface="华文中宋" panose="02010600040101010101" charset="-122"/>
              <a:sym typeface="Hope Bold" charset="0"/>
            </a:endParaRPr>
          </a:p>
          <a:p>
            <a:endParaRPr lang="en-US" altLang="zh-CN" sz="1400">
              <a:latin typeface="Hope Bold" charset="0"/>
              <a:ea typeface="华文中宋" panose="02010600040101010101" charset="-122"/>
              <a:sym typeface="Hope Bold" charset="0"/>
            </a:endParaRPr>
          </a:p>
          <a:p>
            <a:pPr marL="285750" indent="-285750" algn="l">
              <a:buClrTx/>
              <a:buSzTx/>
              <a:buFont typeface="Arial" panose="020B0604020202090204" pitchFamily="34" charset="0"/>
              <a:buChar char="•"/>
            </a:pPr>
            <a:r>
              <a:rPr lang="zh-CN" altLang="en-US" sz="1800">
                <a:latin typeface="Hope Bold" charset="0"/>
                <a:ea typeface="华文中宋" panose="02010600040101010101" charset="-122"/>
                <a:sym typeface="Hope Bold" charset="0"/>
              </a:rPr>
              <a:t>组合生成 </a:t>
            </a:r>
            <a:r>
              <a:rPr lang="zh-CN" altLang="en-US" sz="1800">
                <a:latin typeface="Times New Roman" panose="02020503050405090304" charset="0"/>
                <a:ea typeface="华文中宋" panose="02010600040101010101" charset="-122"/>
                <a:cs typeface="Times New Roman" panose="02020503050405090304" charset="0"/>
              </a:rPr>
              <a:t>ID</a:t>
            </a:r>
            <a:endParaRPr lang="zh-CN" altLang="en-US" sz="1800">
              <a:latin typeface="Hope Bold" charset="0"/>
              <a:ea typeface="华文中宋" panose="02010600040101010101" charset="-122"/>
              <a:sym typeface="Hope Bold" charset="0"/>
            </a:endParaRPr>
          </a:p>
          <a:p>
            <a:pPr algn="l">
              <a:buClrTx/>
              <a:buSzTx/>
              <a:buFontTx/>
            </a:pPr>
            <a:r>
              <a:rPr lang="zh-CN" altLang="en-US" sz="1600">
                <a:latin typeface="Hope Bold" charset="0"/>
                <a:ea typeface="华文中宋" panose="02010600040101010101" charset="-122"/>
                <a:sym typeface="Hope Bold" charset="0"/>
              </a:rPr>
              <a:t>将时间戳、机器 </a:t>
            </a:r>
            <a:r>
              <a:rPr lang="zh-CN" altLang="en-US" sz="1800">
                <a:latin typeface="Times New Roman" panose="02020503050405090304" charset="0"/>
                <a:ea typeface="华文中宋" panose="02010600040101010101" charset="-122"/>
                <a:cs typeface="Times New Roman" panose="02020503050405090304" charset="0"/>
              </a:rPr>
              <a:t>ID </a:t>
            </a:r>
            <a:r>
              <a:rPr lang="zh-CN" altLang="en-US" sz="1600">
                <a:latin typeface="Hope Bold" charset="0"/>
                <a:ea typeface="华文中宋" panose="02010600040101010101" charset="-122"/>
                <a:sym typeface="Hope Bold" charset="0"/>
              </a:rPr>
              <a:t>和序列号组合成一个 </a:t>
            </a:r>
            <a:r>
              <a:rPr lang="zh-CN" altLang="en-US" sz="1600">
                <a:latin typeface="Times New Roman" panose="02020503050405090304" charset="0"/>
                <a:ea typeface="华文中宋" panose="02010600040101010101" charset="-122"/>
                <a:cs typeface="Times New Roman" panose="02020503050405090304" charset="0"/>
              </a:rPr>
              <a:t>64 </a:t>
            </a:r>
            <a:r>
              <a:rPr lang="zh-CN" altLang="en-US" sz="1600">
                <a:latin typeface="Hope Bold" charset="0"/>
                <a:ea typeface="华文中宋" panose="02010600040101010101" charset="-122"/>
                <a:sym typeface="Hope Bold" charset="0"/>
              </a:rPr>
              <a:t>位的</a:t>
            </a:r>
            <a:r>
              <a:rPr lang="zh-CN" altLang="en-US" sz="1600">
                <a:latin typeface="Times New Roman" panose="02020503050405090304" charset="0"/>
                <a:ea typeface="华文中宋" panose="02010600040101010101" charset="-122"/>
                <a:cs typeface="Times New Roman" panose="02020503050405090304" charset="0"/>
              </a:rPr>
              <a:t> ID</a:t>
            </a:r>
            <a:r>
              <a:rPr lang="zh-CN" altLang="en-US" sz="1600">
                <a:latin typeface="Hope Bold" charset="0"/>
                <a:ea typeface="华文中宋" panose="02010600040101010101" charset="-122"/>
                <a:sym typeface="Hope Bold" charset="0"/>
              </a:rPr>
              <a:t>。</a:t>
            </a:r>
            <a:endParaRPr lang="zh-CN" altLang="en-US" sz="1600">
              <a:latin typeface="Hope Bold" charset="0"/>
              <a:ea typeface="华文中宋" panose="02010600040101010101" charset="-122"/>
              <a:sym typeface="Hope Bold" charset="0"/>
            </a:endParaRPr>
          </a:p>
          <a:p>
            <a:endParaRPr lang="en-US" altLang="zh-CN" sz="1400">
              <a:latin typeface="Hope Bold" charset="0"/>
              <a:ea typeface="华文中宋" panose="02010600040101010101" charset="-122"/>
              <a:sym typeface="Hope Bold" charset="0"/>
            </a:endParaRPr>
          </a:p>
          <a:p>
            <a:endParaRPr lang="zh-CN" altLang="en-US" sz="1400">
              <a:latin typeface="Hope Bold" charset="0"/>
              <a:ea typeface="华文中宋" panose="02010600040101010101" charset="-122"/>
              <a:sym typeface="Hope Bold" charset="0"/>
            </a:endParaRPr>
          </a:p>
        </p:txBody>
      </p:sp>
      <p:sp>
        <p:nvSpPr>
          <p:cNvPr id="4" name="文本框 3"/>
          <p:cNvSpPr txBox="1"/>
          <p:nvPr/>
        </p:nvSpPr>
        <p:spPr>
          <a:xfrm>
            <a:off x="6701140" y="1433778"/>
            <a:ext cx="4849439" cy="3415046"/>
          </a:xfrm>
          <a:prstGeom prst="rect">
            <a:avLst/>
          </a:prstGeom>
          <a:noFill/>
        </p:spPr>
        <p:txBody>
          <a:bodyPr wrap="square" rtlCol="0" anchor="t">
            <a:noAutofit/>
          </a:bodyPr>
          <a:p>
            <a:r>
              <a:rPr lang="zh-CN" altLang="en-US" sz="2400" b="1">
                <a:solidFill>
                  <a:srgbClr val="8FAADC"/>
                </a:solidFill>
                <a:latin typeface="Hope Bold" charset="0"/>
                <a:ea typeface="华文中宋" panose="02010600040101010101" charset="-122"/>
                <a:sym typeface="Hope Bold" charset="0"/>
              </a:rPr>
              <a:t>应用：</a:t>
            </a:r>
            <a:endParaRPr lang="zh-CN" altLang="en-US" sz="2400" b="1">
              <a:solidFill>
                <a:srgbClr val="8FAADC"/>
              </a:solidFill>
              <a:latin typeface="Hope Bold" charset="0"/>
              <a:ea typeface="华文中宋" panose="02010600040101010101" charset="-122"/>
              <a:sym typeface="Hope Bold" charset="0"/>
            </a:endParaRPr>
          </a:p>
          <a:p>
            <a:endParaRPr lang="zh-CN" altLang="en-US" sz="2000" b="1">
              <a:solidFill>
                <a:srgbClr val="B4C7E7"/>
              </a:solidFill>
              <a:latin typeface="Hope Bold" charset="0"/>
              <a:ea typeface="华文中宋" panose="02010600040101010101" charset="-122"/>
              <a:sym typeface="Hope Bold" charset="0"/>
            </a:endParaRPr>
          </a:p>
          <a:p>
            <a:pPr marL="285750" indent="-285750" algn="l">
              <a:buClrTx/>
              <a:buSzTx/>
              <a:buFont typeface="Arial" panose="020B0604020202090204" pitchFamily="34" charset="0"/>
              <a:buChar char="•"/>
            </a:pPr>
            <a:r>
              <a:rPr lang="zh-CN" altLang="en-US" sz="1800">
                <a:latin typeface="Hope Bold" charset="0"/>
                <a:ea typeface="华文中宋" panose="02010600040101010101" charset="-122"/>
                <a:sym typeface="Hope Bold" charset="0"/>
              </a:rPr>
              <a:t>用户 </a:t>
            </a:r>
            <a:r>
              <a:rPr lang="zh-CN" altLang="en-US" sz="1800">
                <a:latin typeface="Times New Roman" panose="02020503050405090304" charset="0"/>
                <a:ea typeface="华文中宋" panose="02010600040101010101" charset="-122"/>
                <a:cs typeface="Times New Roman" panose="02020503050405090304" charset="0"/>
              </a:rPr>
              <a:t>ID </a:t>
            </a:r>
            <a:r>
              <a:rPr lang="zh-CN" altLang="en-US" sz="1800">
                <a:latin typeface="Hope Bold" charset="0"/>
                <a:ea typeface="华文中宋" panose="02010600040101010101" charset="-122"/>
                <a:sym typeface="Hope Bold" charset="0"/>
              </a:rPr>
              <a:t>生成</a:t>
            </a:r>
            <a:endParaRPr lang="zh-CN" altLang="en-US" sz="1800">
              <a:latin typeface="Hope Bold" charset="0"/>
              <a:ea typeface="华文中宋" panose="02010600040101010101" charset="-122"/>
              <a:sym typeface="Hope Bold" charset="0"/>
            </a:endParaRPr>
          </a:p>
          <a:p>
            <a:endParaRPr lang="zh-CN" altLang="en-US" sz="1400" b="1">
              <a:latin typeface="Hope Bold" charset="0"/>
              <a:ea typeface="华文中宋" panose="02010600040101010101" charset="-122"/>
              <a:sym typeface="Hope Bold" charset="0"/>
            </a:endParaRPr>
          </a:p>
          <a:p>
            <a:pPr algn="l">
              <a:buClrTx/>
              <a:buSzTx/>
              <a:buFontTx/>
            </a:pPr>
            <a:r>
              <a:rPr lang="zh-CN" altLang="en-US" sz="1600">
                <a:latin typeface="Hope Bold" charset="0"/>
                <a:ea typeface="华文中宋" panose="02010600040101010101" charset="-122"/>
                <a:sym typeface="Hope Bold" charset="0"/>
              </a:rPr>
              <a:t>在用户注册时，使用雪花算法生成唯一的用户</a:t>
            </a:r>
            <a:r>
              <a:rPr lang="zh-CN" altLang="en-US" sz="1800">
                <a:latin typeface="Times New Roman" panose="02020503050405090304" charset="0"/>
                <a:ea typeface="华文中宋" panose="02010600040101010101" charset="-122"/>
                <a:cs typeface="Times New Roman" panose="02020503050405090304" charset="0"/>
              </a:rPr>
              <a:t> ID</a:t>
            </a:r>
            <a:r>
              <a:rPr lang="zh-CN" altLang="en-US" sz="1600">
                <a:latin typeface="Hope Bold" charset="0"/>
                <a:ea typeface="华文中宋" panose="02010600040101010101" charset="-122"/>
                <a:sym typeface="Hope Bold" charset="0"/>
              </a:rPr>
              <a:t>，确保每个用户在系统中具有唯一的标识。</a:t>
            </a:r>
            <a:endParaRPr lang="zh-CN" altLang="en-US" sz="1600">
              <a:latin typeface="Hope Bold" charset="0"/>
              <a:ea typeface="华文中宋" panose="02010600040101010101" charset="-122"/>
              <a:sym typeface="Hope Bold" charset="0"/>
            </a:endParaRPr>
          </a:p>
          <a:p>
            <a:endParaRPr lang="en-US" altLang="zh-CN" sz="1400">
              <a:latin typeface="Hope Bold" charset="0"/>
              <a:ea typeface="华文中宋" panose="02010600040101010101" charset="-122"/>
              <a:sym typeface="Hope Bold" charset="0"/>
            </a:endParaRPr>
          </a:p>
          <a:p>
            <a:endParaRPr lang="en-US" altLang="zh-CN" sz="1400">
              <a:latin typeface="Hope Bold" charset="0"/>
              <a:ea typeface="华文中宋" panose="02010600040101010101" charset="-122"/>
              <a:sym typeface="Hope Bold" charset="0"/>
            </a:endParaRPr>
          </a:p>
          <a:p>
            <a:pPr marL="285750" indent="-285750" algn="l">
              <a:buClrTx/>
              <a:buSzTx/>
              <a:buFont typeface="Arial" panose="020B0604020202090204" pitchFamily="34" charset="0"/>
              <a:buChar char="•"/>
            </a:pPr>
            <a:r>
              <a:rPr lang="zh-CN" altLang="en-US" sz="1800">
                <a:latin typeface="Hope Bold" charset="0"/>
                <a:ea typeface="华文中宋" panose="02010600040101010101" charset="-122"/>
                <a:sym typeface="Hope Bold" charset="0"/>
              </a:rPr>
              <a:t>水产品溯源码生成</a:t>
            </a:r>
            <a:endParaRPr lang="zh-CN" altLang="en-US" sz="1800">
              <a:latin typeface="Hope Bold" charset="0"/>
              <a:ea typeface="华文中宋" panose="02010600040101010101" charset="-122"/>
              <a:sym typeface="Hope Bold" charset="0"/>
            </a:endParaRPr>
          </a:p>
          <a:p>
            <a:endParaRPr lang="zh-CN" altLang="en-US" sz="1400" b="1">
              <a:latin typeface="Hope Bold" charset="0"/>
              <a:ea typeface="华文中宋" panose="02010600040101010101" charset="-122"/>
              <a:sym typeface="Hope Bold" charset="0"/>
            </a:endParaRPr>
          </a:p>
          <a:p>
            <a:pPr algn="l">
              <a:buClrTx/>
              <a:buSzTx/>
              <a:buFontTx/>
            </a:pPr>
            <a:r>
              <a:rPr lang="zh-CN" altLang="en-US" sz="1600">
                <a:latin typeface="Hope Bold" charset="0"/>
                <a:ea typeface="华文中宋" panose="02010600040101010101" charset="-122"/>
                <a:sym typeface="Hope Bold" charset="0"/>
              </a:rPr>
              <a:t>在水产品信息上链时，使用雪花算法生成唯一的溯源码，确保每个水产品在系统中具有唯一的标识。溯源码可以用于查询水产品的全生命周期信息。</a:t>
            </a:r>
            <a:endParaRPr lang="zh-CN" altLang="en-US" sz="1600">
              <a:latin typeface="Hope Bold" charset="0"/>
              <a:ea typeface="华文中宋" panose="02010600040101010101" charset="-122"/>
              <a:sym typeface="Hope Bold" charset="0"/>
            </a:endParaRPr>
          </a:p>
        </p:txBody>
      </p:sp>
      <p:cxnSp>
        <p:nvCxnSpPr>
          <p:cNvPr id="6" name="直接连接符 5"/>
          <p:cNvCxnSpPr/>
          <p:nvPr/>
        </p:nvCxnSpPr>
        <p:spPr>
          <a:xfrm>
            <a:off x="6504305" y="1433830"/>
            <a:ext cx="2540" cy="4782185"/>
          </a:xfrm>
          <a:prstGeom prst="line">
            <a:avLst/>
          </a:prstGeom>
          <a:ln w="19050">
            <a:solidFill>
              <a:schemeClr val="accent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7"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7"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7" name="矩形 43"/>
          <p:cNvSpPr/>
          <p:nvPr/>
        </p:nvSpPr>
        <p:spPr>
          <a:xfrm>
            <a:off x="731012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8" name="矩形 43"/>
          <p:cNvSpPr/>
          <p:nvPr/>
        </p:nvSpPr>
        <p:spPr>
          <a:xfrm>
            <a:off x="973963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9" name="矩形 43"/>
          <p:cNvSpPr/>
          <p:nvPr/>
        </p:nvSpPr>
        <p:spPr>
          <a:xfrm>
            <a:off x="4876800" y="6515735"/>
            <a:ext cx="2437200" cy="348615"/>
          </a:xfrm>
          <a:prstGeom prst="rect">
            <a:avLst/>
          </a:prstGeom>
          <a:blipFill rotWithShape="1">
            <a:blip r:embed="rId2"/>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39" name=""/>
        <p:cNvGrpSpPr/>
        <p:nvPr/>
      </p:nvGrpSpPr>
      <p:grpSpPr>
        <a:xfrm>
          <a:off x="0" y="0"/>
          <a:ext cx="0" cy="0"/>
          <a:chOff x="0" y="0"/>
          <a:chExt cx="0" cy="0"/>
        </a:xfrm>
      </p:grpSpPr>
      <p:sp>
        <p:nvSpPr>
          <p:cNvPr id="1048605" name="平行四边形 10"/>
          <p:cNvSpPr/>
          <p:nvPr/>
        </p:nvSpPr>
        <p:spPr>
          <a:xfrm rot="16200000" flipH="1">
            <a:off x="3454399" y="-3454396"/>
            <a:ext cx="5283202" cy="12192000"/>
          </a:xfrm>
          <a:prstGeom prst="parallelogram">
            <a:avLst>
              <a:gd name="adj" fmla="val 0"/>
            </a:avLst>
          </a:prstGeom>
          <a:gradFill flip="none" rotWithShape="1">
            <a:gsLst>
              <a:gs pos="0">
                <a:schemeClr val="bg1"/>
              </a:gs>
              <a:gs pos="40000">
                <a:srgbClr val="6ACCF2">
                  <a:lumMod val="55000"/>
                  <a:alpha val="35000"/>
                </a:srgbClr>
              </a:gs>
              <a:gs pos="100000">
                <a:srgbClr val="2497EA"/>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grpSp>
        <p:nvGrpSpPr>
          <p:cNvPr id="40" name="组合 1"/>
          <p:cNvGrpSpPr/>
          <p:nvPr/>
        </p:nvGrpSpPr>
        <p:grpSpPr>
          <a:xfrm>
            <a:off x="4302125" y="2541270"/>
            <a:ext cx="3587115" cy="887730"/>
            <a:chOff x="4827" y="4357"/>
            <a:chExt cx="5649" cy="1398"/>
          </a:xfrm>
        </p:grpSpPr>
        <p:sp>
          <p:nvSpPr>
            <p:cNvPr id="1048606" name="文本框 4"/>
            <p:cNvSpPr txBox="1"/>
            <p:nvPr/>
          </p:nvSpPr>
          <p:spPr>
            <a:xfrm>
              <a:off x="7005" y="4503"/>
              <a:ext cx="3471" cy="1016"/>
            </a:xfrm>
            <a:prstGeom prst="rect">
              <a:avLst/>
            </a:prstGeom>
            <a:noFill/>
          </p:spPr>
          <p:txBody>
            <a:bodyPr wrap="square">
              <a:spAutoFit/>
            </a:bodyPr>
            <a:p>
              <a:pPr algn="l">
                <a:spcAft>
                  <a:spcPts val="600"/>
                </a:spcAft>
              </a:pPr>
              <a:r>
                <a:rPr lang="zh-CN" altLang="en-US" sz="3600" dirty="0">
                  <a:solidFill>
                    <a:schemeClr val="bg1"/>
                  </a:solidFill>
                  <a:effectLst/>
                  <a:latin typeface="华文中宋" panose="02010600040101010101" charset="-122"/>
                  <a:ea typeface="华文中宋" panose="02010600040101010101" charset="-122"/>
                  <a:sym typeface="华文中宋" panose="02010600040101010101" charset="-122"/>
                </a:rPr>
                <a:t>系统实现</a:t>
              </a:r>
              <a:endParaRPr lang="zh-CN" altLang="en-US" sz="3600" dirty="0">
                <a:solidFill>
                  <a:schemeClr val="bg1"/>
                </a:solidFill>
                <a:effectLst/>
                <a:latin typeface="华文中宋" panose="02010600040101010101" charset="-122"/>
                <a:ea typeface="华文中宋" panose="02010600040101010101" charset="-122"/>
                <a:sym typeface="华文中宋" panose="02010600040101010101" charset="-122"/>
              </a:endParaRPr>
            </a:p>
          </p:txBody>
        </p:sp>
        <p:sp>
          <p:nvSpPr>
            <p:cNvPr id="1048607" name="矩形: 圆角 7"/>
            <p:cNvSpPr/>
            <p:nvPr/>
          </p:nvSpPr>
          <p:spPr>
            <a:xfrm>
              <a:off x="4827" y="4357"/>
              <a:ext cx="1502" cy="1398"/>
            </a:xfrm>
            <a:prstGeom prst="roundRect">
              <a:avLst>
                <a:gd name="adj" fmla="val 5593"/>
              </a:avLst>
            </a:prstGeom>
            <a:blipFill rotWithShape="1">
              <a:blip r:embed="rId1"/>
              <a:tile tx="0" ty="0" sx="100000" sy="100000" flip="none" algn="tl"/>
            </a:blipFill>
            <a:ln>
              <a:noFill/>
            </a:ln>
            <a:effectLst>
              <a:outerShdw blurRad="419100" sx="102000" sy="102000" algn="ctr" rotWithShape="0">
                <a:schemeClr val="tx2">
                  <a:lumMod val="75000"/>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3600" b="1" dirty="0">
                  <a:latin typeface="华文中宋" panose="02010600040101010101" charset="-122"/>
                  <a:ea typeface="华文中宋" panose="02010600040101010101" charset="-122"/>
                  <a:sym typeface="华文中宋" panose="02010600040101010101" charset="-122"/>
                </a:rPr>
                <a:t>04</a:t>
              </a:r>
              <a:endParaRPr lang="zh-CN" altLang="en-US" sz="3600" b="1" dirty="0">
                <a:latin typeface="华文中宋" panose="02010600040101010101" charset="-122"/>
                <a:ea typeface="华文中宋" panose="02010600040101010101" charset="-122"/>
                <a:sym typeface="华文中宋" panose="02010600040101010101" charset="-122"/>
              </a:endParaRPr>
            </a:p>
          </p:txBody>
        </p:sp>
      </p:grpSp>
      <p:pic>
        <p:nvPicPr>
          <p:cNvPr id="2097154" name="图片 3" descr="同济大学"/>
          <p:cNvPicPr>
            <a:picLocks noChangeAspect="1"/>
          </p:cNvPicPr>
          <p:nvPr/>
        </p:nvPicPr>
        <p:blipFill>
          <a:blip r:embed="rId2"/>
          <a:stretch>
            <a:fillRect/>
          </a:stretch>
        </p:blipFill>
        <p:spPr>
          <a:xfrm>
            <a:off x="11066145" y="174625"/>
            <a:ext cx="909320" cy="9194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49250" y="2101215"/>
            <a:ext cx="6026150" cy="1170305"/>
          </a:xfrm>
          <a:prstGeom prst="rect">
            <a:avLst/>
          </a:prstGeom>
        </p:spPr>
        <p:txBody>
          <a:bodyPr wrap="square">
            <a:spAutoFit/>
          </a:bodyPr>
          <a:lstStyle/>
          <a:p>
            <a:pPr algn="l">
              <a:lnSpc>
                <a:spcPct val="130000"/>
              </a:lnSpc>
              <a:buClrTx/>
              <a:buSzTx/>
              <a:buFontTx/>
            </a:pPr>
            <a:r>
              <a:rPr lang="zh-CN" altLang="en-US" dirty="0">
                <a:latin typeface="华文中宋" panose="02010600040101010101" charset="-122"/>
                <a:ea typeface="华文中宋" panose="02010600040101010101" charset="-122"/>
                <a:sym typeface="华文中宋" panose="02010600040101010101" charset="-122"/>
              </a:rPr>
              <a:t>开发环境通过</a:t>
            </a:r>
            <a:r>
              <a:rPr lang="en-US" altLang="zh-CN" dirty="0">
                <a:latin typeface="Times New Roman" panose="02020503050405090304" charset="0"/>
                <a:ea typeface="华文中宋" panose="02010600040101010101" charset="-122"/>
                <a:cs typeface="Times New Roman" panose="02020503050405090304" charset="0"/>
              </a:rPr>
              <a:t>Docker Compose</a:t>
            </a:r>
            <a:r>
              <a:rPr lang="zh-CN" altLang="en-US" dirty="0">
                <a:latin typeface="华文中宋" panose="02010600040101010101" charset="-122"/>
                <a:ea typeface="华文中宋" panose="02010600040101010101" charset="-122"/>
                <a:sym typeface="华文中宋" panose="02010600040101010101" charset="-122"/>
              </a:rPr>
              <a:t>快速搭建，生产环境采用Helm管理</a:t>
            </a:r>
            <a:r>
              <a:rPr lang="en-US" altLang="zh-CN" dirty="0">
                <a:latin typeface="Times New Roman" panose="02020503050405090304" charset="0"/>
                <a:ea typeface="华文中宋" panose="02010600040101010101" charset="-122"/>
                <a:cs typeface="Times New Roman" panose="02020503050405090304" charset="0"/>
              </a:rPr>
              <a:t> Kubernetes</a:t>
            </a:r>
            <a:r>
              <a:rPr lang="en-US" altLang="zh-CN" b="1" dirty="0">
                <a:latin typeface="Times New Roman" panose="02020503050405090304" charset="0"/>
                <a:ea typeface="华文中宋" panose="02010600040101010101" charset="-122"/>
                <a:cs typeface="Times New Roman" panose="02020503050405090304" charset="0"/>
              </a:rPr>
              <a:t> </a:t>
            </a:r>
            <a:r>
              <a:rPr lang="zh-CN" altLang="en-US" dirty="0">
                <a:latin typeface="华文中宋" panose="02010600040101010101" charset="-122"/>
                <a:ea typeface="华文中宋" panose="02010600040101010101" charset="-122"/>
                <a:sym typeface="华文中宋" panose="02010600040101010101" charset="-122"/>
              </a:rPr>
              <a:t>集群，并通过负载均衡器分发流量。为保障高可用性。</a:t>
            </a:r>
            <a:endParaRPr lang="zh-CN" altLang="en-US" dirty="0">
              <a:latin typeface="华文中宋" panose="02010600040101010101" charset="-122"/>
              <a:ea typeface="华文中宋" panose="02010600040101010101" charset="-122"/>
              <a:sym typeface="华文中宋" panose="02010600040101010101" charset="-122"/>
            </a:endParaRPr>
          </a:p>
        </p:txBody>
      </p:sp>
      <p:sp>
        <p:nvSpPr>
          <p:cNvPr id="2" name="文本占位符 1"/>
          <p:cNvSpPr>
            <a:spLocks noGrp="1"/>
          </p:cNvSpPr>
          <p:nvPr>
            <p:ph type="body" sz="quarter" idx="10"/>
          </p:nvPr>
        </p:nvSpPr>
        <p:spPr>
          <a:xfrm>
            <a:off x="558165" y="279400"/>
            <a:ext cx="9489440" cy="539115"/>
          </a:xfrm>
        </p:spPr>
        <p:txBody>
          <a:bodyPr/>
          <a:lstStyle/>
          <a:p>
            <a:pPr algn="l">
              <a:spcAft>
                <a:spcPts val="600"/>
              </a:spcAft>
            </a:pPr>
            <a:r>
              <a:rPr lang="zh-CN" altLang="en-US" sz="3200" dirty="0">
                <a:solidFill>
                  <a:srgbClr val="256DB7"/>
                </a:solidFill>
                <a:effectLst/>
              </a:rPr>
              <a:t>系统实现</a:t>
            </a:r>
            <a:r>
              <a:rPr lang="en-US" altLang="zh-CN" sz="3200" dirty="0">
                <a:solidFill>
                  <a:srgbClr val="256DB7"/>
                </a:solidFill>
                <a:effectLst/>
              </a:rPr>
              <a:t>——</a:t>
            </a:r>
            <a:r>
              <a:rPr lang="zh-CN" altLang="en-US" sz="3200" dirty="0">
                <a:solidFill>
                  <a:srgbClr val="256DB7"/>
                </a:solidFill>
                <a:effectLst/>
              </a:rPr>
              <a:t>部署架构</a:t>
            </a:r>
            <a:endParaRPr lang="zh-CN" altLang="en-US" sz="3200" dirty="0">
              <a:solidFill>
                <a:srgbClr val="256DB7"/>
              </a:solidFill>
              <a:effectLst/>
            </a:endParaRPr>
          </a:p>
        </p:txBody>
      </p:sp>
      <p:cxnSp>
        <p:nvCxnSpPr>
          <p:cNvPr id="40"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9" name="pyramid-chart_64746"/>
          <p:cNvSpPr>
            <a:spLocks noChangeAspect="1"/>
          </p:cNvSpPr>
          <p:nvPr/>
        </p:nvSpPr>
        <p:spPr bwMode="auto">
          <a:xfrm>
            <a:off x="439761" y="1669563"/>
            <a:ext cx="376768" cy="358992"/>
          </a:xfrm>
          <a:custGeom>
            <a:avLst/>
            <a:gdLst>
              <a:gd name="connsiteX0" fmla="*/ 514018 w 574150"/>
              <a:gd name="connsiteY0" fmla="*/ 3211 h 547062"/>
              <a:gd name="connsiteX1" fmla="*/ 520905 w 574150"/>
              <a:gd name="connsiteY1" fmla="*/ 3211 h 547062"/>
              <a:gd name="connsiteX2" fmla="*/ 532958 w 574150"/>
              <a:gd name="connsiteY2" fmla="*/ 27305 h 547062"/>
              <a:gd name="connsiteX3" fmla="*/ 543289 w 574150"/>
              <a:gd name="connsiteY3" fmla="*/ 35049 h 547062"/>
              <a:gd name="connsiteX4" fmla="*/ 569977 w 574150"/>
              <a:gd name="connsiteY4" fmla="*/ 39351 h 547062"/>
              <a:gd name="connsiteX5" fmla="*/ 572560 w 574150"/>
              <a:gd name="connsiteY5" fmla="*/ 45375 h 547062"/>
              <a:gd name="connsiteX6" fmla="*/ 552759 w 574150"/>
              <a:gd name="connsiteY6" fmla="*/ 64306 h 547062"/>
              <a:gd name="connsiteX7" fmla="*/ 548454 w 574150"/>
              <a:gd name="connsiteY7" fmla="*/ 76352 h 547062"/>
              <a:gd name="connsiteX8" fmla="*/ 553620 w 574150"/>
              <a:gd name="connsiteY8" fmla="*/ 103888 h 547062"/>
              <a:gd name="connsiteX9" fmla="*/ 548454 w 574150"/>
              <a:gd name="connsiteY9" fmla="*/ 107330 h 547062"/>
              <a:gd name="connsiteX10" fmla="*/ 523488 w 574150"/>
              <a:gd name="connsiteY10" fmla="*/ 94423 h 547062"/>
              <a:gd name="connsiteX11" fmla="*/ 510575 w 574150"/>
              <a:gd name="connsiteY11" fmla="*/ 94423 h 547062"/>
              <a:gd name="connsiteX12" fmla="*/ 486469 w 574150"/>
              <a:gd name="connsiteY12" fmla="*/ 107330 h 547062"/>
              <a:gd name="connsiteX13" fmla="*/ 481304 w 574150"/>
              <a:gd name="connsiteY13" fmla="*/ 103888 h 547062"/>
              <a:gd name="connsiteX14" fmla="*/ 486469 w 574150"/>
              <a:gd name="connsiteY14" fmla="*/ 76352 h 547062"/>
              <a:gd name="connsiteX15" fmla="*/ 482165 w 574150"/>
              <a:gd name="connsiteY15" fmla="*/ 64306 h 547062"/>
              <a:gd name="connsiteX16" fmla="*/ 462364 w 574150"/>
              <a:gd name="connsiteY16" fmla="*/ 45375 h 547062"/>
              <a:gd name="connsiteX17" fmla="*/ 464086 w 574150"/>
              <a:gd name="connsiteY17" fmla="*/ 39351 h 547062"/>
              <a:gd name="connsiteX18" fmla="*/ 491635 w 574150"/>
              <a:gd name="connsiteY18" fmla="*/ 35049 h 547062"/>
              <a:gd name="connsiteX19" fmla="*/ 501965 w 574150"/>
              <a:gd name="connsiteY19" fmla="*/ 27305 h 547062"/>
              <a:gd name="connsiteX20" fmla="*/ 287223 w 574150"/>
              <a:gd name="connsiteY20" fmla="*/ 0 h 547062"/>
              <a:gd name="connsiteX21" fmla="*/ 303152 w 574150"/>
              <a:gd name="connsiteY21" fmla="*/ 13543 h 547062"/>
              <a:gd name="connsiteX22" fmla="*/ 365143 w 574150"/>
              <a:gd name="connsiteY22" fmla="*/ 139082 h 547062"/>
              <a:gd name="connsiteX23" fmla="*/ 417664 w 574150"/>
              <a:gd name="connsiteY23" fmla="*/ 176915 h 547062"/>
              <a:gd name="connsiteX24" fmla="*/ 555423 w 574150"/>
              <a:gd name="connsiteY24" fmla="*/ 196692 h 547062"/>
              <a:gd name="connsiteX25" fmla="*/ 565755 w 574150"/>
              <a:gd name="connsiteY25" fmla="*/ 227646 h 547062"/>
              <a:gd name="connsiteX26" fmla="*/ 465880 w 574150"/>
              <a:gd name="connsiteY26" fmla="*/ 324810 h 547062"/>
              <a:gd name="connsiteX27" fmla="*/ 445216 w 574150"/>
              <a:gd name="connsiteY27" fmla="*/ 386719 h 547062"/>
              <a:gd name="connsiteX28" fmla="*/ 469324 w 574150"/>
              <a:gd name="connsiteY28" fmla="*/ 524296 h 547062"/>
              <a:gd name="connsiteX29" fmla="*/ 442633 w 574150"/>
              <a:gd name="connsiteY29" fmla="*/ 543213 h 547062"/>
              <a:gd name="connsiteX30" fmla="*/ 319511 w 574150"/>
              <a:gd name="connsiteY30" fmla="*/ 477864 h 547062"/>
              <a:gd name="connsiteX31" fmla="*/ 254936 w 574150"/>
              <a:gd name="connsiteY31" fmla="*/ 477864 h 547062"/>
              <a:gd name="connsiteX32" fmla="*/ 130953 w 574150"/>
              <a:gd name="connsiteY32" fmla="*/ 543213 h 547062"/>
              <a:gd name="connsiteX33" fmla="*/ 105123 w 574150"/>
              <a:gd name="connsiteY33" fmla="*/ 524296 h 547062"/>
              <a:gd name="connsiteX34" fmla="*/ 128370 w 574150"/>
              <a:gd name="connsiteY34" fmla="*/ 386719 h 547062"/>
              <a:gd name="connsiteX35" fmla="*/ 108567 w 574150"/>
              <a:gd name="connsiteY35" fmla="*/ 324810 h 547062"/>
              <a:gd name="connsiteX36" fmla="*/ 8692 w 574150"/>
              <a:gd name="connsiteY36" fmla="*/ 227646 h 547062"/>
              <a:gd name="connsiteX37" fmla="*/ 18163 w 574150"/>
              <a:gd name="connsiteY37" fmla="*/ 196692 h 547062"/>
              <a:gd name="connsiteX38" fmla="*/ 156783 w 574150"/>
              <a:gd name="connsiteY38" fmla="*/ 176915 h 547062"/>
              <a:gd name="connsiteX39" fmla="*/ 209303 w 574150"/>
              <a:gd name="connsiteY39" fmla="*/ 139082 h 547062"/>
              <a:gd name="connsiteX40" fmla="*/ 271295 w 574150"/>
              <a:gd name="connsiteY40" fmla="*/ 13543 h 547062"/>
              <a:gd name="connsiteX41" fmla="*/ 287223 w 574150"/>
              <a:gd name="connsiteY41" fmla="*/ 0 h 54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4150" h="547062">
                <a:moveTo>
                  <a:pt x="514018" y="3211"/>
                </a:moveTo>
                <a:cubicBezTo>
                  <a:pt x="515740" y="-231"/>
                  <a:pt x="519184" y="-231"/>
                  <a:pt x="520905" y="3211"/>
                </a:cubicBezTo>
                <a:lnTo>
                  <a:pt x="532958" y="27305"/>
                </a:lnTo>
                <a:cubicBezTo>
                  <a:pt x="534680" y="31607"/>
                  <a:pt x="538984" y="34189"/>
                  <a:pt x="543289" y="35049"/>
                </a:cubicBezTo>
                <a:lnTo>
                  <a:pt x="569977" y="39351"/>
                </a:lnTo>
                <a:cubicBezTo>
                  <a:pt x="574281" y="39351"/>
                  <a:pt x="575142" y="42793"/>
                  <a:pt x="572560" y="45375"/>
                </a:cubicBezTo>
                <a:lnTo>
                  <a:pt x="552759" y="64306"/>
                </a:lnTo>
                <a:cubicBezTo>
                  <a:pt x="550176" y="66887"/>
                  <a:pt x="547593" y="72910"/>
                  <a:pt x="548454" y="76352"/>
                </a:cubicBezTo>
                <a:lnTo>
                  <a:pt x="553620" y="103888"/>
                </a:lnTo>
                <a:cubicBezTo>
                  <a:pt x="553620" y="107330"/>
                  <a:pt x="551898" y="109051"/>
                  <a:pt x="548454" y="107330"/>
                </a:cubicBezTo>
                <a:lnTo>
                  <a:pt x="523488" y="94423"/>
                </a:lnTo>
                <a:cubicBezTo>
                  <a:pt x="520044" y="92702"/>
                  <a:pt x="514879" y="92702"/>
                  <a:pt x="510575" y="94423"/>
                </a:cubicBezTo>
                <a:lnTo>
                  <a:pt x="486469" y="107330"/>
                </a:lnTo>
                <a:cubicBezTo>
                  <a:pt x="483026" y="109051"/>
                  <a:pt x="480443" y="107330"/>
                  <a:pt x="481304" y="103888"/>
                </a:cubicBezTo>
                <a:lnTo>
                  <a:pt x="486469" y="76352"/>
                </a:lnTo>
                <a:cubicBezTo>
                  <a:pt x="486469" y="72910"/>
                  <a:pt x="484747" y="66887"/>
                  <a:pt x="482165" y="64306"/>
                </a:cubicBezTo>
                <a:lnTo>
                  <a:pt x="462364" y="45375"/>
                </a:lnTo>
                <a:cubicBezTo>
                  <a:pt x="459781" y="42793"/>
                  <a:pt x="460642" y="39351"/>
                  <a:pt x="464086" y="39351"/>
                </a:cubicBezTo>
                <a:lnTo>
                  <a:pt x="491635" y="35049"/>
                </a:lnTo>
                <a:cubicBezTo>
                  <a:pt x="495939" y="34189"/>
                  <a:pt x="500244" y="31607"/>
                  <a:pt x="501965" y="27305"/>
                </a:cubicBezTo>
                <a:close/>
                <a:moveTo>
                  <a:pt x="287223" y="0"/>
                </a:moveTo>
                <a:cubicBezTo>
                  <a:pt x="293035" y="0"/>
                  <a:pt x="298847" y="4515"/>
                  <a:pt x="303152" y="13543"/>
                </a:cubicBezTo>
                <a:lnTo>
                  <a:pt x="365143" y="139082"/>
                </a:lnTo>
                <a:cubicBezTo>
                  <a:pt x="373753" y="157138"/>
                  <a:pt x="397861" y="174335"/>
                  <a:pt x="417664" y="176915"/>
                </a:cubicBezTo>
                <a:lnTo>
                  <a:pt x="555423" y="196692"/>
                </a:lnTo>
                <a:cubicBezTo>
                  <a:pt x="575226" y="200131"/>
                  <a:pt x="580392" y="213889"/>
                  <a:pt x="565755" y="227646"/>
                </a:cubicBezTo>
                <a:lnTo>
                  <a:pt x="465880" y="324810"/>
                </a:lnTo>
                <a:cubicBezTo>
                  <a:pt x="451243" y="339427"/>
                  <a:pt x="442633" y="366943"/>
                  <a:pt x="445216" y="386719"/>
                </a:cubicBezTo>
                <a:lnTo>
                  <a:pt x="469324" y="524296"/>
                </a:lnTo>
                <a:cubicBezTo>
                  <a:pt x="472768" y="544072"/>
                  <a:pt x="460714" y="552671"/>
                  <a:pt x="442633" y="543213"/>
                </a:cubicBezTo>
                <a:lnTo>
                  <a:pt x="319511" y="477864"/>
                </a:lnTo>
                <a:cubicBezTo>
                  <a:pt x="301430" y="468405"/>
                  <a:pt x="272156" y="468405"/>
                  <a:pt x="254936" y="477864"/>
                </a:cubicBezTo>
                <a:lnTo>
                  <a:pt x="130953" y="543213"/>
                </a:lnTo>
                <a:cubicBezTo>
                  <a:pt x="112872" y="552671"/>
                  <a:pt x="101679" y="544072"/>
                  <a:pt x="105123" y="524296"/>
                </a:cubicBezTo>
                <a:lnTo>
                  <a:pt x="128370" y="386719"/>
                </a:lnTo>
                <a:cubicBezTo>
                  <a:pt x="131814" y="366943"/>
                  <a:pt x="123204" y="339427"/>
                  <a:pt x="108567" y="324810"/>
                </a:cubicBezTo>
                <a:lnTo>
                  <a:pt x="8692" y="227646"/>
                </a:lnTo>
                <a:cubicBezTo>
                  <a:pt x="-5945" y="213889"/>
                  <a:pt x="-1640" y="200131"/>
                  <a:pt x="18163" y="196692"/>
                </a:cubicBezTo>
                <a:lnTo>
                  <a:pt x="156783" y="176915"/>
                </a:lnTo>
                <a:cubicBezTo>
                  <a:pt x="176586" y="174335"/>
                  <a:pt x="199832" y="157138"/>
                  <a:pt x="209303" y="139082"/>
                </a:cubicBezTo>
                <a:lnTo>
                  <a:pt x="271295" y="13543"/>
                </a:lnTo>
                <a:cubicBezTo>
                  <a:pt x="275600" y="4515"/>
                  <a:pt x="281412" y="0"/>
                  <a:pt x="287223" y="0"/>
                </a:cubicBezTo>
                <a:close/>
              </a:path>
            </a:pathLst>
          </a:custGeom>
          <a:blipFill rotWithShape="1">
            <a:blip r:embed="rId1"/>
            <a:tile tx="0" ty="0" sx="100000" sy="100000" flip="none" algn="tl"/>
          </a:blipFill>
          <a:ln>
            <a:noFill/>
          </a:ln>
        </p:spPr>
        <p:txBody>
          <a:bodyPr/>
          <a:lstStyle/>
          <a:p>
            <a:endParaRPr lang="zh-CN" altLang="en-US">
              <a:latin typeface="华文中宋" panose="02010600040101010101" charset="-122"/>
              <a:ea typeface="华文中宋" panose="02010600040101010101" charset="-122"/>
              <a:sym typeface="华文中宋" panose="02010600040101010101" charset="-122"/>
            </a:endParaRPr>
          </a:p>
        </p:txBody>
      </p:sp>
      <p:sp>
        <p:nvSpPr>
          <p:cNvPr id="14" name="pyramid-chart_64746"/>
          <p:cNvSpPr>
            <a:spLocks noChangeAspect="1"/>
          </p:cNvSpPr>
          <p:nvPr/>
        </p:nvSpPr>
        <p:spPr bwMode="auto">
          <a:xfrm>
            <a:off x="435024" y="3891481"/>
            <a:ext cx="376768" cy="346210"/>
          </a:xfrm>
          <a:custGeom>
            <a:avLst/>
            <a:gdLst>
              <a:gd name="connsiteX0" fmla="*/ 366665 w 604675"/>
              <a:gd name="connsiteY0" fmla="*/ 388199 h 555632"/>
              <a:gd name="connsiteX1" fmla="*/ 366665 w 604675"/>
              <a:gd name="connsiteY1" fmla="*/ 481413 h 555632"/>
              <a:gd name="connsiteX2" fmla="*/ 426977 w 604675"/>
              <a:gd name="connsiteY2" fmla="*/ 481413 h 555632"/>
              <a:gd name="connsiteX3" fmla="*/ 426977 w 604675"/>
              <a:gd name="connsiteY3" fmla="*/ 388199 h 555632"/>
              <a:gd name="connsiteX4" fmla="*/ 189710 w 604675"/>
              <a:gd name="connsiteY4" fmla="*/ 388199 h 555632"/>
              <a:gd name="connsiteX5" fmla="*/ 189710 w 604675"/>
              <a:gd name="connsiteY5" fmla="*/ 481413 h 555632"/>
              <a:gd name="connsiteX6" fmla="*/ 250022 w 604675"/>
              <a:gd name="connsiteY6" fmla="*/ 481413 h 555632"/>
              <a:gd name="connsiteX7" fmla="*/ 250022 w 604675"/>
              <a:gd name="connsiteY7" fmla="*/ 388199 h 555632"/>
              <a:gd name="connsiteX8" fmla="*/ 366665 w 604675"/>
              <a:gd name="connsiteY8" fmla="*/ 291853 h 555632"/>
              <a:gd name="connsiteX9" fmla="*/ 366665 w 604675"/>
              <a:gd name="connsiteY9" fmla="*/ 385067 h 555632"/>
              <a:gd name="connsiteX10" fmla="*/ 426977 w 604675"/>
              <a:gd name="connsiteY10" fmla="*/ 385067 h 555632"/>
              <a:gd name="connsiteX11" fmla="*/ 426977 w 604675"/>
              <a:gd name="connsiteY11" fmla="*/ 291853 h 555632"/>
              <a:gd name="connsiteX12" fmla="*/ 189710 w 604675"/>
              <a:gd name="connsiteY12" fmla="*/ 291853 h 555632"/>
              <a:gd name="connsiteX13" fmla="*/ 189710 w 604675"/>
              <a:gd name="connsiteY13" fmla="*/ 385067 h 555632"/>
              <a:gd name="connsiteX14" fmla="*/ 250022 w 604675"/>
              <a:gd name="connsiteY14" fmla="*/ 385067 h 555632"/>
              <a:gd name="connsiteX15" fmla="*/ 250022 w 604675"/>
              <a:gd name="connsiteY15" fmla="*/ 291853 h 555632"/>
              <a:gd name="connsiteX16" fmla="*/ 257380 w 604675"/>
              <a:gd name="connsiteY16" fmla="*/ 53277 h 555632"/>
              <a:gd name="connsiteX17" fmla="*/ 359428 w 604675"/>
              <a:gd name="connsiteY17" fmla="*/ 53277 h 555632"/>
              <a:gd name="connsiteX18" fmla="*/ 366665 w 604675"/>
              <a:gd name="connsiteY18" fmla="*/ 60503 h 555632"/>
              <a:gd name="connsiteX19" fmla="*/ 366665 w 604675"/>
              <a:gd name="connsiteY19" fmla="*/ 96030 h 555632"/>
              <a:gd name="connsiteX20" fmla="*/ 557612 w 604675"/>
              <a:gd name="connsiteY20" fmla="*/ 96030 h 555632"/>
              <a:gd name="connsiteX21" fmla="*/ 559301 w 604675"/>
              <a:gd name="connsiteY21" fmla="*/ 97596 h 555632"/>
              <a:gd name="connsiteX22" fmla="*/ 557612 w 604675"/>
              <a:gd name="connsiteY22" fmla="*/ 99162 h 555632"/>
              <a:gd name="connsiteX23" fmla="*/ 366665 w 604675"/>
              <a:gd name="connsiteY23" fmla="*/ 99162 h 555632"/>
              <a:gd name="connsiteX24" fmla="*/ 366665 w 604675"/>
              <a:gd name="connsiteY24" fmla="*/ 192376 h 555632"/>
              <a:gd name="connsiteX25" fmla="*/ 557612 w 604675"/>
              <a:gd name="connsiteY25" fmla="*/ 192376 h 555632"/>
              <a:gd name="connsiteX26" fmla="*/ 559301 w 604675"/>
              <a:gd name="connsiteY26" fmla="*/ 193942 h 555632"/>
              <a:gd name="connsiteX27" fmla="*/ 557612 w 604675"/>
              <a:gd name="connsiteY27" fmla="*/ 195507 h 555632"/>
              <a:gd name="connsiteX28" fmla="*/ 366665 w 604675"/>
              <a:gd name="connsiteY28" fmla="*/ 195507 h 555632"/>
              <a:gd name="connsiteX29" fmla="*/ 366665 w 604675"/>
              <a:gd name="connsiteY29" fmla="*/ 288722 h 555632"/>
              <a:gd name="connsiteX30" fmla="*/ 426977 w 604675"/>
              <a:gd name="connsiteY30" fmla="*/ 288722 h 555632"/>
              <a:gd name="connsiteX31" fmla="*/ 426977 w 604675"/>
              <a:gd name="connsiteY31" fmla="*/ 237177 h 555632"/>
              <a:gd name="connsiteX32" fmla="*/ 434214 w 604675"/>
              <a:gd name="connsiteY32" fmla="*/ 229830 h 555632"/>
              <a:gd name="connsiteX33" fmla="*/ 536262 w 604675"/>
              <a:gd name="connsiteY33" fmla="*/ 229830 h 555632"/>
              <a:gd name="connsiteX34" fmla="*/ 543620 w 604675"/>
              <a:gd name="connsiteY34" fmla="*/ 237177 h 555632"/>
              <a:gd name="connsiteX35" fmla="*/ 543620 w 604675"/>
              <a:gd name="connsiteY35" fmla="*/ 288722 h 555632"/>
              <a:gd name="connsiteX36" fmla="*/ 557612 w 604675"/>
              <a:gd name="connsiteY36" fmla="*/ 288722 h 555632"/>
              <a:gd name="connsiteX37" fmla="*/ 559301 w 604675"/>
              <a:gd name="connsiteY37" fmla="*/ 290287 h 555632"/>
              <a:gd name="connsiteX38" fmla="*/ 557612 w 604675"/>
              <a:gd name="connsiteY38" fmla="*/ 291853 h 555632"/>
              <a:gd name="connsiteX39" fmla="*/ 543620 w 604675"/>
              <a:gd name="connsiteY39" fmla="*/ 291853 h 555632"/>
              <a:gd name="connsiteX40" fmla="*/ 543620 w 604675"/>
              <a:gd name="connsiteY40" fmla="*/ 385067 h 555632"/>
              <a:gd name="connsiteX41" fmla="*/ 557612 w 604675"/>
              <a:gd name="connsiteY41" fmla="*/ 385067 h 555632"/>
              <a:gd name="connsiteX42" fmla="*/ 559301 w 604675"/>
              <a:gd name="connsiteY42" fmla="*/ 386633 h 555632"/>
              <a:gd name="connsiteX43" fmla="*/ 557612 w 604675"/>
              <a:gd name="connsiteY43" fmla="*/ 388199 h 555632"/>
              <a:gd name="connsiteX44" fmla="*/ 543620 w 604675"/>
              <a:gd name="connsiteY44" fmla="*/ 388199 h 555632"/>
              <a:gd name="connsiteX45" fmla="*/ 543620 w 604675"/>
              <a:gd name="connsiteY45" fmla="*/ 481413 h 555632"/>
              <a:gd name="connsiteX46" fmla="*/ 557612 w 604675"/>
              <a:gd name="connsiteY46" fmla="*/ 481413 h 555632"/>
              <a:gd name="connsiteX47" fmla="*/ 559301 w 604675"/>
              <a:gd name="connsiteY47" fmla="*/ 482979 h 555632"/>
              <a:gd name="connsiteX48" fmla="*/ 557612 w 604675"/>
              <a:gd name="connsiteY48" fmla="*/ 484544 h 555632"/>
              <a:gd name="connsiteX49" fmla="*/ 543620 w 604675"/>
              <a:gd name="connsiteY49" fmla="*/ 484544 h 555632"/>
              <a:gd name="connsiteX50" fmla="*/ 536262 w 604675"/>
              <a:gd name="connsiteY50" fmla="*/ 491770 h 555632"/>
              <a:gd name="connsiteX51" fmla="*/ 434214 w 604675"/>
              <a:gd name="connsiteY51" fmla="*/ 491770 h 555632"/>
              <a:gd name="connsiteX52" fmla="*/ 426977 w 604675"/>
              <a:gd name="connsiteY52" fmla="*/ 484544 h 555632"/>
              <a:gd name="connsiteX53" fmla="*/ 366665 w 604675"/>
              <a:gd name="connsiteY53" fmla="*/ 484544 h 555632"/>
              <a:gd name="connsiteX54" fmla="*/ 359428 w 604675"/>
              <a:gd name="connsiteY54" fmla="*/ 491770 h 555632"/>
              <a:gd name="connsiteX55" fmla="*/ 257380 w 604675"/>
              <a:gd name="connsiteY55" fmla="*/ 491770 h 555632"/>
              <a:gd name="connsiteX56" fmla="*/ 250022 w 604675"/>
              <a:gd name="connsiteY56" fmla="*/ 484544 h 555632"/>
              <a:gd name="connsiteX57" fmla="*/ 189710 w 604675"/>
              <a:gd name="connsiteY57" fmla="*/ 484544 h 555632"/>
              <a:gd name="connsiteX58" fmla="*/ 182473 w 604675"/>
              <a:gd name="connsiteY58" fmla="*/ 491770 h 555632"/>
              <a:gd name="connsiteX59" fmla="*/ 80425 w 604675"/>
              <a:gd name="connsiteY59" fmla="*/ 491770 h 555632"/>
              <a:gd name="connsiteX60" fmla="*/ 73187 w 604675"/>
              <a:gd name="connsiteY60" fmla="*/ 484544 h 555632"/>
              <a:gd name="connsiteX61" fmla="*/ 47012 w 604675"/>
              <a:gd name="connsiteY61" fmla="*/ 484544 h 555632"/>
              <a:gd name="connsiteX62" fmla="*/ 45444 w 604675"/>
              <a:gd name="connsiteY62" fmla="*/ 482979 h 555632"/>
              <a:gd name="connsiteX63" fmla="*/ 47012 w 604675"/>
              <a:gd name="connsiteY63" fmla="*/ 481413 h 555632"/>
              <a:gd name="connsiteX64" fmla="*/ 73187 w 604675"/>
              <a:gd name="connsiteY64" fmla="*/ 481413 h 555632"/>
              <a:gd name="connsiteX65" fmla="*/ 73187 w 604675"/>
              <a:gd name="connsiteY65" fmla="*/ 388199 h 555632"/>
              <a:gd name="connsiteX66" fmla="*/ 47012 w 604675"/>
              <a:gd name="connsiteY66" fmla="*/ 388199 h 555632"/>
              <a:gd name="connsiteX67" fmla="*/ 45444 w 604675"/>
              <a:gd name="connsiteY67" fmla="*/ 386633 h 555632"/>
              <a:gd name="connsiteX68" fmla="*/ 47012 w 604675"/>
              <a:gd name="connsiteY68" fmla="*/ 385067 h 555632"/>
              <a:gd name="connsiteX69" fmla="*/ 73187 w 604675"/>
              <a:gd name="connsiteY69" fmla="*/ 385067 h 555632"/>
              <a:gd name="connsiteX70" fmla="*/ 73187 w 604675"/>
              <a:gd name="connsiteY70" fmla="*/ 291853 h 555632"/>
              <a:gd name="connsiteX71" fmla="*/ 47012 w 604675"/>
              <a:gd name="connsiteY71" fmla="*/ 291853 h 555632"/>
              <a:gd name="connsiteX72" fmla="*/ 45444 w 604675"/>
              <a:gd name="connsiteY72" fmla="*/ 290287 h 555632"/>
              <a:gd name="connsiteX73" fmla="*/ 47012 w 604675"/>
              <a:gd name="connsiteY73" fmla="*/ 288722 h 555632"/>
              <a:gd name="connsiteX74" fmla="*/ 73187 w 604675"/>
              <a:gd name="connsiteY74" fmla="*/ 288722 h 555632"/>
              <a:gd name="connsiteX75" fmla="*/ 73187 w 604675"/>
              <a:gd name="connsiteY75" fmla="*/ 237177 h 555632"/>
              <a:gd name="connsiteX76" fmla="*/ 80425 w 604675"/>
              <a:gd name="connsiteY76" fmla="*/ 229830 h 555632"/>
              <a:gd name="connsiteX77" fmla="*/ 182473 w 604675"/>
              <a:gd name="connsiteY77" fmla="*/ 229830 h 555632"/>
              <a:gd name="connsiteX78" fmla="*/ 189710 w 604675"/>
              <a:gd name="connsiteY78" fmla="*/ 237177 h 555632"/>
              <a:gd name="connsiteX79" fmla="*/ 189710 w 604675"/>
              <a:gd name="connsiteY79" fmla="*/ 288722 h 555632"/>
              <a:gd name="connsiteX80" fmla="*/ 250022 w 604675"/>
              <a:gd name="connsiteY80" fmla="*/ 288722 h 555632"/>
              <a:gd name="connsiteX81" fmla="*/ 250022 w 604675"/>
              <a:gd name="connsiteY81" fmla="*/ 195507 h 555632"/>
              <a:gd name="connsiteX82" fmla="*/ 47012 w 604675"/>
              <a:gd name="connsiteY82" fmla="*/ 195507 h 555632"/>
              <a:gd name="connsiteX83" fmla="*/ 45444 w 604675"/>
              <a:gd name="connsiteY83" fmla="*/ 193942 h 555632"/>
              <a:gd name="connsiteX84" fmla="*/ 47012 w 604675"/>
              <a:gd name="connsiteY84" fmla="*/ 192376 h 555632"/>
              <a:gd name="connsiteX85" fmla="*/ 250022 w 604675"/>
              <a:gd name="connsiteY85" fmla="*/ 192376 h 555632"/>
              <a:gd name="connsiteX86" fmla="*/ 250022 w 604675"/>
              <a:gd name="connsiteY86" fmla="*/ 99162 h 555632"/>
              <a:gd name="connsiteX87" fmla="*/ 47012 w 604675"/>
              <a:gd name="connsiteY87" fmla="*/ 99162 h 555632"/>
              <a:gd name="connsiteX88" fmla="*/ 45444 w 604675"/>
              <a:gd name="connsiteY88" fmla="*/ 97596 h 555632"/>
              <a:gd name="connsiteX89" fmla="*/ 47012 w 604675"/>
              <a:gd name="connsiteY89" fmla="*/ 96030 h 555632"/>
              <a:gd name="connsiteX90" fmla="*/ 250022 w 604675"/>
              <a:gd name="connsiteY90" fmla="*/ 96030 h 555632"/>
              <a:gd name="connsiteX91" fmla="*/ 250022 w 604675"/>
              <a:gd name="connsiteY91" fmla="*/ 60503 h 555632"/>
              <a:gd name="connsiteX92" fmla="*/ 257380 w 604675"/>
              <a:gd name="connsiteY92" fmla="*/ 53277 h 555632"/>
              <a:gd name="connsiteX93" fmla="*/ 16043 w 604675"/>
              <a:gd name="connsiteY93" fmla="*/ 0 h 555632"/>
              <a:gd name="connsiteX94" fmla="*/ 32206 w 604675"/>
              <a:gd name="connsiteY94" fmla="*/ 16020 h 555632"/>
              <a:gd name="connsiteX95" fmla="*/ 32206 w 604675"/>
              <a:gd name="connsiteY95" fmla="*/ 523593 h 555632"/>
              <a:gd name="connsiteX96" fmla="*/ 588632 w 604675"/>
              <a:gd name="connsiteY96" fmla="*/ 523593 h 555632"/>
              <a:gd name="connsiteX97" fmla="*/ 604675 w 604675"/>
              <a:gd name="connsiteY97" fmla="*/ 539612 h 555632"/>
              <a:gd name="connsiteX98" fmla="*/ 588632 w 604675"/>
              <a:gd name="connsiteY98" fmla="*/ 555632 h 555632"/>
              <a:gd name="connsiteX99" fmla="*/ 16043 w 604675"/>
              <a:gd name="connsiteY99" fmla="*/ 555632 h 555632"/>
              <a:gd name="connsiteX100" fmla="*/ 0 w 604675"/>
              <a:gd name="connsiteY100" fmla="*/ 539612 h 555632"/>
              <a:gd name="connsiteX101" fmla="*/ 0 w 604675"/>
              <a:gd name="connsiteY101" fmla="*/ 16020 h 555632"/>
              <a:gd name="connsiteX102" fmla="*/ 16043 w 604675"/>
              <a:gd name="connsiteY102"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4675" h="555632">
                <a:moveTo>
                  <a:pt x="366665" y="388199"/>
                </a:moveTo>
                <a:lnTo>
                  <a:pt x="366665" y="481413"/>
                </a:lnTo>
                <a:lnTo>
                  <a:pt x="426977" y="481413"/>
                </a:lnTo>
                <a:lnTo>
                  <a:pt x="426977" y="388199"/>
                </a:lnTo>
                <a:close/>
                <a:moveTo>
                  <a:pt x="189710" y="388199"/>
                </a:moveTo>
                <a:lnTo>
                  <a:pt x="189710" y="481413"/>
                </a:lnTo>
                <a:lnTo>
                  <a:pt x="250022" y="481413"/>
                </a:lnTo>
                <a:lnTo>
                  <a:pt x="250022" y="388199"/>
                </a:lnTo>
                <a:close/>
                <a:moveTo>
                  <a:pt x="366665" y="291853"/>
                </a:moveTo>
                <a:lnTo>
                  <a:pt x="366665" y="385067"/>
                </a:lnTo>
                <a:lnTo>
                  <a:pt x="426977" y="385067"/>
                </a:lnTo>
                <a:lnTo>
                  <a:pt x="426977" y="291853"/>
                </a:lnTo>
                <a:close/>
                <a:moveTo>
                  <a:pt x="189710" y="291853"/>
                </a:moveTo>
                <a:lnTo>
                  <a:pt x="189710" y="385067"/>
                </a:lnTo>
                <a:lnTo>
                  <a:pt x="250022" y="385067"/>
                </a:lnTo>
                <a:lnTo>
                  <a:pt x="250022" y="291853"/>
                </a:lnTo>
                <a:close/>
                <a:moveTo>
                  <a:pt x="257380" y="53277"/>
                </a:moveTo>
                <a:lnTo>
                  <a:pt x="359428" y="53277"/>
                </a:lnTo>
                <a:cubicBezTo>
                  <a:pt x="363408" y="53277"/>
                  <a:pt x="366665" y="56529"/>
                  <a:pt x="366665" y="60503"/>
                </a:cubicBezTo>
                <a:lnTo>
                  <a:pt x="366665" y="96030"/>
                </a:lnTo>
                <a:lnTo>
                  <a:pt x="557612" y="96030"/>
                </a:lnTo>
                <a:cubicBezTo>
                  <a:pt x="558577" y="96030"/>
                  <a:pt x="559301" y="96753"/>
                  <a:pt x="559301" y="97596"/>
                </a:cubicBezTo>
                <a:cubicBezTo>
                  <a:pt x="559301" y="98439"/>
                  <a:pt x="558577" y="99162"/>
                  <a:pt x="557612" y="99162"/>
                </a:cubicBezTo>
                <a:lnTo>
                  <a:pt x="366665" y="99162"/>
                </a:lnTo>
                <a:lnTo>
                  <a:pt x="366665" y="192376"/>
                </a:lnTo>
                <a:lnTo>
                  <a:pt x="557612" y="192376"/>
                </a:lnTo>
                <a:cubicBezTo>
                  <a:pt x="558577" y="192376"/>
                  <a:pt x="559301" y="193099"/>
                  <a:pt x="559301" y="193942"/>
                </a:cubicBezTo>
                <a:cubicBezTo>
                  <a:pt x="559301" y="194785"/>
                  <a:pt x="558577" y="195507"/>
                  <a:pt x="557612" y="195507"/>
                </a:cubicBezTo>
                <a:lnTo>
                  <a:pt x="366665" y="195507"/>
                </a:lnTo>
                <a:lnTo>
                  <a:pt x="366665" y="288722"/>
                </a:lnTo>
                <a:lnTo>
                  <a:pt x="426977" y="288722"/>
                </a:lnTo>
                <a:lnTo>
                  <a:pt x="426977" y="237177"/>
                </a:lnTo>
                <a:cubicBezTo>
                  <a:pt x="426977" y="233082"/>
                  <a:pt x="430234" y="229830"/>
                  <a:pt x="434214" y="229830"/>
                </a:cubicBezTo>
                <a:lnTo>
                  <a:pt x="536262" y="229830"/>
                </a:lnTo>
                <a:cubicBezTo>
                  <a:pt x="540363" y="229830"/>
                  <a:pt x="543620" y="233082"/>
                  <a:pt x="543620" y="237177"/>
                </a:cubicBezTo>
                <a:lnTo>
                  <a:pt x="543620" y="288722"/>
                </a:lnTo>
                <a:lnTo>
                  <a:pt x="557612" y="288722"/>
                </a:lnTo>
                <a:cubicBezTo>
                  <a:pt x="558577" y="288722"/>
                  <a:pt x="559301" y="289444"/>
                  <a:pt x="559301" y="290287"/>
                </a:cubicBezTo>
                <a:cubicBezTo>
                  <a:pt x="559301" y="291130"/>
                  <a:pt x="558577" y="291853"/>
                  <a:pt x="557612" y="291853"/>
                </a:cubicBezTo>
                <a:lnTo>
                  <a:pt x="543620" y="291853"/>
                </a:lnTo>
                <a:lnTo>
                  <a:pt x="543620" y="385067"/>
                </a:lnTo>
                <a:lnTo>
                  <a:pt x="557612" y="385067"/>
                </a:lnTo>
                <a:cubicBezTo>
                  <a:pt x="558577" y="385067"/>
                  <a:pt x="559301" y="385790"/>
                  <a:pt x="559301" y="386633"/>
                </a:cubicBezTo>
                <a:cubicBezTo>
                  <a:pt x="559301" y="387476"/>
                  <a:pt x="558577" y="388199"/>
                  <a:pt x="557612" y="388199"/>
                </a:cubicBezTo>
                <a:lnTo>
                  <a:pt x="543620" y="388199"/>
                </a:lnTo>
                <a:lnTo>
                  <a:pt x="543620" y="481413"/>
                </a:lnTo>
                <a:lnTo>
                  <a:pt x="557612" y="481413"/>
                </a:lnTo>
                <a:cubicBezTo>
                  <a:pt x="558577" y="481413"/>
                  <a:pt x="559301" y="482136"/>
                  <a:pt x="559301" y="482979"/>
                </a:cubicBezTo>
                <a:cubicBezTo>
                  <a:pt x="559301" y="483822"/>
                  <a:pt x="558577" y="484544"/>
                  <a:pt x="557612" y="484544"/>
                </a:cubicBezTo>
                <a:lnTo>
                  <a:pt x="543620" y="484544"/>
                </a:lnTo>
                <a:cubicBezTo>
                  <a:pt x="543499" y="488518"/>
                  <a:pt x="540243" y="491770"/>
                  <a:pt x="536262" y="491770"/>
                </a:cubicBezTo>
                <a:lnTo>
                  <a:pt x="434214" y="491770"/>
                </a:lnTo>
                <a:cubicBezTo>
                  <a:pt x="430234" y="491770"/>
                  <a:pt x="426977" y="488518"/>
                  <a:pt x="426977" y="484544"/>
                </a:cubicBezTo>
                <a:lnTo>
                  <a:pt x="366665" y="484544"/>
                </a:lnTo>
                <a:cubicBezTo>
                  <a:pt x="366665" y="488518"/>
                  <a:pt x="363408" y="491770"/>
                  <a:pt x="359428" y="491770"/>
                </a:cubicBezTo>
                <a:lnTo>
                  <a:pt x="257380" y="491770"/>
                </a:lnTo>
                <a:cubicBezTo>
                  <a:pt x="253399" y="491770"/>
                  <a:pt x="250142" y="488518"/>
                  <a:pt x="250022" y="484544"/>
                </a:cubicBezTo>
                <a:lnTo>
                  <a:pt x="189710" y="484544"/>
                </a:lnTo>
                <a:cubicBezTo>
                  <a:pt x="189710" y="488518"/>
                  <a:pt x="186453" y="491770"/>
                  <a:pt x="182473" y="491770"/>
                </a:cubicBezTo>
                <a:lnTo>
                  <a:pt x="80425" y="491770"/>
                </a:lnTo>
                <a:cubicBezTo>
                  <a:pt x="76444" y="491770"/>
                  <a:pt x="73187" y="488518"/>
                  <a:pt x="73187" y="484544"/>
                </a:cubicBezTo>
                <a:lnTo>
                  <a:pt x="47012" y="484544"/>
                </a:lnTo>
                <a:cubicBezTo>
                  <a:pt x="46168" y="484544"/>
                  <a:pt x="45444" y="483822"/>
                  <a:pt x="45444" y="482979"/>
                </a:cubicBezTo>
                <a:cubicBezTo>
                  <a:pt x="45444" y="482136"/>
                  <a:pt x="46168" y="481413"/>
                  <a:pt x="47012" y="481413"/>
                </a:cubicBezTo>
                <a:lnTo>
                  <a:pt x="73187" y="481413"/>
                </a:lnTo>
                <a:lnTo>
                  <a:pt x="73187" y="388199"/>
                </a:lnTo>
                <a:lnTo>
                  <a:pt x="47012" y="388199"/>
                </a:lnTo>
                <a:cubicBezTo>
                  <a:pt x="46168" y="388199"/>
                  <a:pt x="45444" y="387476"/>
                  <a:pt x="45444" y="386633"/>
                </a:cubicBezTo>
                <a:cubicBezTo>
                  <a:pt x="45444" y="385790"/>
                  <a:pt x="46168" y="385067"/>
                  <a:pt x="47012" y="385067"/>
                </a:cubicBezTo>
                <a:lnTo>
                  <a:pt x="73187" y="385067"/>
                </a:lnTo>
                <a:lnTo>
                  <a:pt x="73187" y="291853"/>
                </a:lnTo>
                <a:lnTo>
                  <a:pt x="47012" y="291853"/>
                </a:lnTo>
                <a:cubicBezTo>
                  <a:pt x="46168" y="291853"/>
                  <a:pt x="45444" y="291130"/>
                  <a:pt x="45444" y="290287"/>
                </a:cubicBezTo>
                <a:cubicBezTo>
                  <a:pt x="45444" y="289444"/>
                  <a:pt x="46168" y="288722"/>
                  <a:pt x="47012" y="288722"/>
                </a:cubicBezTo>
                <a:lnTo>
                  <a:pt x="73187" y="288722"/>
                </a:lnTo>
                <a:lnTo>
                  <a:pt x="73187" y="237177"/>
                </a:lnTo>
                <a:cubicBezTo>
                  <a:pt x="73187" y="233082"/>
                  <a:pt x="76444" y="229830"/>
                  <a:pt x="80425" y="229830"/>
                </a:cubicBezTo>
                <a:lnTo>
                  <a:pt x="182473" y="229830"/>
                </a:lnTo>
                <a:cubicBezTo>
                  <a:pt x="186453" y="229830"/>
                  <a:pt x="189710" y="233082"/>
                  <a:pt x="189710" y="237177"/>
                </a:cubicBezTo>
                <a:lnTo>
                  <a:pt x="189710" y="288722"/>
                </a:lnTo>
                <a:lnTo>
                  <a:pt x="250022" y="288722"/>
                </a:lnTo>
                <a:lnTo>
                  <a:pt x="250022" y="195507"/>
                </a:lnTo>
                <a:lnTo>
                  <a:pt x="47012" y="195507"/>
                </a:lnTo>
                <a:cubicBezTo>
                  <a:pt x="46168" y="195507"/>
                  <a:pt x="45444" y="194785"/>
                  <a:pt x="45444" y="193942"/>
                </a:cubicBezTo>
                <a:cubicBezTo>
                  <a:pt x="45444" y="193099"/>
                  <a:pt x="46168" y="192376"/>
                  <a:pt x="47012" y="192376"/>
                </a:cubicBezTo>
                <a:lnTo>
                  <a:pt x="250022" y="192376"/>
                </a:lnTo>
                <a:lnTo>
                  <a:pt x="250022" y="99162"/>
                </a:lnTo>
                <a:lnTo>
                  <a:pt x="47012" y="99162"/>
                </a:lnTo>
                <a:cubicBezTo>
                  <a:pt x="46168" y="99162"/>
                  <a:pt x="45444" y="98439"/>
                  <a:pt x="45444" y="97596"/>
                </a:cubicBezTo>
                <a:cubicBezTo>
                  <a:pt x="45444" y="96753"/>
                  <a:pt x="46168" y="96030"/>
                  <a:pt x="47012" y="96030"/>
                </a:cubicBezTo>
                <a:lnTo>
                  <a:pt x="250022" y="96030"/>
                </a:lnTo>
                <a:lnTo>
                  <a:pt x="250022" y="60503"/>
                </a:lnTo>
                <a:cubicBezTo>
                  <a:pt x="250022" y="56529"/>
                  <a:pt x="253279" y="53277"/>
                  <a:pt x="257380" y="53277"/>
                </a:cubicBez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blipFill rotWithShape="1">
            <a:blip r:embed="rId1"/>
            <a:tile tx="0" ty="0" sx="100000" sy="100000" flip="none" algn="tl"/>
          </a:blipFill>
          <a:ln>
            <a:noFill/>
          </a:ln>
        </p:spPr>
        <p:txBody>
          <a:bodyPr/>
          <a:lstStyle/>
          <a:p>
            <a:endParaRPr lang="zh-CN" altLang="en-US">
              <a:latin typeface="华文中宋" panose="02010600040101010101" charset="-122"/>
              <a:ea typeface="华文中宋" panose="02010600040101010101" charset="-122"/>
              <a:sym typeface="华文中宋" panose="02010600040101010101" charset="-122"/>
            </a:endParaRPr>
          </a:p>
        </p:txBody>
      </p:sp>
      <p:sp>
        <p:nvSpPr>
          <p:cNvPr id="22" name="矩形 21"/>
          <p:cNvSpPr/>
          <p:nvPr/>
        </p:nvSpPr>
        <p:spPr>
          <a:xfrm>
            <a:off x="946992" y="1667895"/>
            <a:ext cx="2926080" cy="460375"/>
          </a:xfrm>
          <a:prstGeom prst="rect">
            <a:avLst/>
          </a:prstGeom>
        </p:spPr>
        <p:txBody>
          <a:bodyPr wrap="none">
            <a:spAutoFit/>
          </a:bodyPr>
          <a:lstStyle/>
          <a:p>
            <a:r>
              <a:rPr lang="zh-CN" altLang="en-US" sz="2400" dirty="0">
                <a:solidFill>
                  <a:srgbClr val="256DB7"/>
                </a:solidFill>
                <a:latin typeface="华文中宋" panose="02010600040101010101" charset="-122"/>
                <a:ea typeface="华文中宋" panose="02010600040101010101" charset="-122"/>
                <a:sym typeface="华文中宋" panose="02010600040101010101" charset="-122"/>
              </a:rPr>
              <a:t>部署技术与高可用性</a:t>
            </a:r>
            <a:endParaRPr lang="zh-CN" altLang="en-US" dirty="0">
              <a:solidFill>
                <a:srgbClr val="256DB7"/>
              </a:solidFill>
              <a:latin typeface="华文中宋" panose="02010600040101010101" charset="-122"/>
              <a:ea typeface="华文中宋" panose="02010600040101010101" charset="-122"/>
              <a:sym typeface="华文中宋" panose="02010600040101010101" charset="-122"/>
            </a:endParaRPr>
          </a:p>
        </p:txBody>
      </p:sp>
      <p:sp>
        <p:nvSpPr>
          <p:cNvPr id="24" name="矩形 23"/>
          <p:cNvSpPr/>
          <p:nvPr/>
        </p:nvSpPr>
        <p:spPr>
          <a:xfrm>
            <a:off x="942255" y="3854135"/>
            <a:ext cx="2926080" cy="460375"/>
          </a:xfrm>
          <a:prstGeom prst="rect">
            <a:avLst/>
          </a:prstGeom>
        </p:spPr>
        <p:txBody>
          <a:bodyPr wrap="none">
            <a:spAutoFit/>
          </a:bodyPr>
          <a:lstStyle/>
          <a:p>
            <a:r>
              <a:rPr lang="zh-CN" altLang="en-US" sz="2400" dirty="0">
                <a:solidFill>
                  <a:srgbClr val="256DB7"/>
                </a:solidFill>
                <a:latin typeface="华文中宋" panose="02010600040101010101" charset="-122"/>
                <a:ea typeface="华文中宋" panose="02010600040101010101" charset="-122"/>
                <a:sym typeface="华文中宋" panose="02010600040101010101" charset="-122"/>
              </a:rPr>
              <a:t>综合性能与扩展能力</a:t>
            </a:r>
            <a:endParaRPr lang="zh-CN" altLang="en-US" sz="2400" dirty="0">
              <a:solidFill>
                <a:srgbClr val="256DB7"/>
              </a:solidFill>
              <a:latin typeface="华文中宋" panose="02010600040101010101" charset="-122"/>
              <a:ea typeface="华文中宋" panose="02010600040101010101" charset="-122"/>
              <a:sym typeface="华文中宋" panose="02010600040101010101" charset="-122"/>
            </a:endParaRPr>
          </a:p>
        </p:txBody>
      </p:sp>
      <p:sp>
        <p:nvSpPr>
          <p:cNvPr id="27" name="矩形 26"/>
          <p:cNvSpPr/>
          <p:nvPr/>
        </p:nvSpPr>
        <p:spPr>
          <a:xfrm>
            <a:off x="349129" y="4362965"/>
            <a:ext cx="5746870" cy="1889760"/>
          </a:xfrm>
          <a:prstGeom prst="rect">
            <a:avLst/>
          </a:prstGeom>
        </p:spPr>
        <p:txBody>
          <a:bodyPr wrap="square">
            <a:spAutoFit/>
          </a:bodyPr>
          <a:lstStyle/>
          <a:p>
            <a:pPr algn="l">
              <a:lnSpc>
                <a:spcPct val="130000"/>
              </a:lnSpc>
              <a:buClrTx/>
              <a:buSzTx/>
              <a:buFontTx/>
            </a:pPr>
            <a:r>
              <a:rPr lang="zh-CN" altLang="en-US" sz="1800" dirty="0">
                <a:latin typeface="华文中宋" panose="02010600040101010101" charset="-122"/>
                <a:ea typeface="华文中宋" panose="02010600040101010101" charset="-122"/>
                <a:sym typeface="华文中宋" panose="02010600040101010101" charset="-122"/>
              </a:rPr>
              <a:t>架构集成Prometheus 和 Grafana监控 Fabric 网络和服务性能，使用 ELK系统集中管理日志和告警。结合 Kubernetes 的自动扩展（HPA）和容器编排技术，该架构具备高扩展性和容错能力，可满足企业级区块链应用的复杂部署需求。</a:t>
            </a:r>
            <a:endParaRPr lang="zh-CN" altLang="en-US" sz="1800" dirty="0">
              <a:latin typeface="华文中宋" panose="02010600040101010101" charset="-122"/>
              <a:ea typeface="华文中宋" panose="02010600040101010101" charset="-122"/>
              <a:sym typeface="华文中宋" panose="02010600040101010101" charset="-122"/>
            </a:endParaRPr>
          </a:p>
        </p:txBody>
      </p:sp>
      <p:sp>
        <p:nvSpPr>
          <p:cNvPr id="6"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7"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8" name="矩形 43"/>
          <p:cNvSpPr/>
          <p:nvPr/>
        </p:nvSpPr>
        <p:spPr>
          <a:xfrm>
            <a:off x="487299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8" name="矩形 43"/>
          <p:cNvSpPr/>
          <p:nvPr/>
        </p:nvSpPr>
        <p:spPr>
          <a:xfrm>
            <a:off x="973963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9" name="矩形 43"/>
          <p:cNvSpPr/>
          <p:nvPr/>
        </p:nvSpPr>
        <p:spPr>
          <a:xfrm>
            <a:off x="7306945" y="6513830"/>
            <a:ext cx="2437200" cy="348615"/>
          </a:xfrm>
          <a:prstGeom prst="rect">
            <a:avLst/>
          </a:prstGeom>
          <a:blipFill rotWithShape="1">
            <a:blip r:embed="rId1"/>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pic>
        <p:nvPicPr>
          <p:cNvPr id="4" name="图片 3"/>
          <p:cNvPicPr>
            <a:picLocks noChangeAspect="1"/>
          </p:cNvPicPr>
          <p:nvPr/>
        </p:nvPicPr>
        <p:blipFill>
          <a:blip r:embed="rId2"/>
          <a:stretch>
            <a:fillRect/>
          </a:stretch>
        </p:blipFill>
        <p:spPr>
          <a:xfrm>
            <a:off x="6213475" y="2363470"/>
            <a:ext cx="5698490" cy="2870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8" name="文本占位符 1"/>
          <p:cNvSpPr>
            <a:spLocks noGrp="1"/>
          </p:cNvSpPr>
          <p:nvPr>
            <p:ph type="body" sz="quarter" idx="10"/>
          </p:nvPr>
        </p:nvSpPr>
        <p:spPr/>
        <p:txBody>
          <a:bodyPr/>
          <a:p>
            <a:pPr algn="l">
              <a:spcAft>
                <a:spcPts val="600"/>
              </a:spcAft>
            </a:pPr>
            <a:r>
              <a:rPr lang="zh-CN" altLang="en-US" dirty="0">
                <a:solidFill>
                  <a:srgbClr val="256DB7"/>
                </a:solidFill>
                <a:effectLst/>
              </a:rPr>
              <a:t>系统实现</a:t>
            </a:r>
            <a:r>
              <a:rPr lang="en-US" altLang="zh-CN" dirty="0">
                <a:solidFill>
                  <a:srgbClr val="256DB7"/>
                </a:solidFill>
                <a:effectLst/>
              </a:rPr>
              <a:t>——</a:t>
            </a:r>
            <a:r>
              <a:rPr lang="zh-CN" altLang="en-US" dirty="0">
                <a:solidFill>
                  <a:srgbClr val="256DB7"/>
                </a:solidFill>
                <a:effectLst/>
              </a:rPr>
              <a:t>核心功能</a:t>
            </a:r>
            <a:endParaRPr lang="zh-CN" altLang="en-US" dirty="0">
              <a:solidFill>
                <a:srgbClr val="256DB7"/>
              </a:solidFill>
              <a:effectLst/>
            </a:endParaRPr>
          </a:p>
        </p:txBody>
      </p:sp>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94945" y="871855"/>
            <a:ext cx="3370580" cy="507365"/>
          </a:xfrm>
          <a:prstGeom prst="rect">
            <a:avLst/>
          </a:prstGeom>
          <a:noFill/>
        </p:spPr>
        <p:txBody>
          <a:bodyPr wrap="square" rtlCol="0" anchor="t">
            <a:noAutofit/>
          </a:bodyPr>
          <a:p>
            <a:r>
              <a:rPr lang="zh-CN" altLang="en-US" sz="2800" b="1">
                <a:solidFill>
                  <a:srgbClr val="2E75B6"/>
                </a:solidFill>
                <a:latin typeface="Hope Bold" charset="0"/>
                <a:ea typeface="华文中宋" panose="02010600040101010101" charset="-122"/>
                <a:sym typeface="Hope Bold" charset="0"/>
              </a:rPr>
              <a:t>数据上链及存储</a:t>
            </a:r>
            <a:endParaRPr lang="zh-CN" altLang="en-US" sz="2800" b="1">
              <a:solidFill>
                <a:srgbClr val="2E75B6"/>
              </a:solidFill>
              <a:latin typeface="Hope Bold" charset="0"/>
              <a:ea typeface="华文中宋" panose="02010600040101010101" charset="-122"/>
              <a:sym typeface="Hope Bold" charset="0"/>
            </a:endParaRPr>
          </a:p>
        </p:txBody>
      </p:sp>
      <p:sp>
        <p:nvSpPr>
          <p:cNvPr id="11" name="文本框 10"/>
          <p:cNvSpPr txBox="1"/>
          <p:nvPr/>
        </p:nvSpPr>
        <p:spPr>
          <a:xfrm>
            <a:off x="504893" y="2304281"/>
            <a:ext cx="3400502" cy="369570"/>
          </a:xfrm>
          <a:prstGeom prst="rect">
            <a:avLst/>
          </a:prstGeom>
          <a:noFill/>
        </p:spPr>
        <p:txBody>
          <a:bodyPr wrap="square" rtlCol="0" anchor="t">
            <a:noAutofit/>
          </a:bodyPr>
          <a:p>
            <a:r>
              <a:rPr lang="zh-CN" altLang="en-US" sz="2000" b="1">
                <a:latin typeface="Times New Roman" panose="02020503050405090304" charset="0"/>
                <a:ea typeface="华文中宋" panose="02010600040101010101" charset="-122"/>
                <a:cs typeface="Times New Roman" panose="02020503050405090304" charset="0"/>
              </a:rPr>
              <a:t>用户注册及身份存储</a:t>
            </a:r>
            <a:endParaRPr lang="zh-CN" altLang="en-US" sz="2000" b="1">
              <a:latin typeface="Times New Roman" panose="02020503050405090304" charset="0"/>
              <a:ea typeface="华文中宋" panose="02010600040101010101" charset="-122"/>
              <a:cs typeface="Times New Roman" panose="02020503050405090304" charset="0"/>
            </a:endParaRPr>
          </a:p>
        </p:txBody>
      </p:sp>
      <p:sp>
        <p:nvSpPr>
          <p:cNvPr id="16" name="文本框 15"/>
          <p:cNvSpPr txBox="1"/>
          <p:nvPr userDrawn="1"/>
        </p:nvSpPr>
        <p:spPr>
          <a:xfrm>
            <a:off x="504825" y="2778125"/>
            <a:ext cx="3299460" cy="2407920"/>
          </a:xfrm>
          <a:prstGeom prst="rect">
            <a:avLst/>
          </a:prstGeom>
        </p:spPr>
        <p:txBody>
          <a:bodyPr wrap="square" rtlCol="0" anchor="t">
            <a:noAutofit/>
          </a:bodyPr>
          <a:p>
            <a:r>
              <a:rPr lang="zh-CN" altLang="en-US">
                <a:latin typeface="Times New Roman" panose="02020503050405090304" charset="0"/>
                <a:ea typeface="华文中宋" panose="02010600040101010101" charset="-122"/>
                <a:cs typeface="Times New Roman" panose="02020503050405090304" charset="0"/>
              </a:rPr>
              <a:t>通过智能合约注册身份信息，保证不可篡改性</a:t>
            </a:r>
            <a:endParaRPr lang="zh-CN" altLang="en-US">
              <a:latin typeface="Times New Roman" panose="02020503050405090304" charset="0"/>
              <a:ea typeface="华文中宋" panose="02010600040101010101" charset="-122"/>
              <a:cs typeface="Times New Roman" panose="02020503050405090304" charset="0"/>
            </a:endParaRPr>
          </a:p>
          <a:p>
            <a:endParaRPr lang="zh-CN" altLang="en-US">
              <a:latin typeface="Times New Roman" panose="02020503050405090304" charset="0"/>
              <a:ea typeface="华文中宋" panose="02010600040101010101" charset="-122"/>
              <a:cs typeface="Times New Roman" panose="02020503050405090304" charset="0"/>
            </a:endParaRPr>
          </a:p>
          <a:p>
            <a:r>
              <a:rPr lang="zh-CN" altLang="en-US">
                <a:latin typeface="Times New Roman" panose="02020503050405090304" charset="0"/>
                <a:ea typeface="华文中宋" panose="02010600040101010101" charset="-122"/>
                <a:cs typeface="Times New Roman" panose="02020503050405090304" charset="0"/>
              </a:rPr>
              <a:t>分角色注册：</a:t>
            </a:r>
            <a:endParaRPr lang="zh-CN" altLang="en-US">
              <a:latin typeface="Times New Roman" panose="02020503050405090304" charset="0"/>
              <a:ea typeface="华文中宋" panose="02010600040101010101" charset="-122"/>
              <a:cs typeface="Times New Roman" panose="02020503050405090304" charset="0"/>
            </a:endParaRPr>
          </a:p>
          <a:p>
            <a:pPr marL="342900" indent="-342900">
              <a:buFont typeface="Arial" panose="020B0604020202090204" pitchFamily="34" charset="0"/>
              <a:buChar char="•"/>
            </a:pPr>
            <a:r>
              <a:rPr lang="zh-CN" altLang="en-US">
                <a:latin typeface="Times New Roman" panose="02020503050405090304" charset="0"/>
                <a:ea typeface="华文中宋" panose="02010600040101010101" charset="-122"/>
                <a:cs typeface="Times New Roman" panose="02020503050405090304" charset="0"/>
              </a:rPr>
              <a:t>渔民</a:t>
            </a:r>
            <a:endParaRPr lang="zh-CN" altLang="en-US">
              <a:latin typeface="Times New Roman" panose="02020503050405090304" charset="0"/>
              <a:ea typeface="华文中宋" panose="02010600040101010101" charset="-122"/>
              <a:cs typeface="Times New Roman" panose="02020503050405090304" charset="0"/>
            </a:endParaRPr>
          </a:p>
          <a:p>
            <a:pPr marL="342900" indent="-342900">
              <a:buFont typeface="Arial" panose="020B0604020202090204" pitchFamily="34" charset="0"/>
              <a:buChar char="•"/>
            </a:pPr>
            <a:r>
              <a:rPr lang="zh-CN" altLang="en-US">
                <a:latin typeface="Times New Roman" panose="02020503050405090304" charset="0"/>
                <a:ea typeface="华文中宋" panose="02010600040101010101" charset="-122"/>
                <a:cs typeface="Times New Roman" panose="02020503050405090304" charset="0"/>
              </a:rPr>
              <a:t>加工厂</a:t>
            </a:r>
            <a:endParaRPr lang="zh-CN" altLang="en-US">
              <a:latin typeface="Times New Roman" panose="02020503050405090304" charset="0"/>
              <a:ea typeface="华文中宋" panose="02010600040101010101" charset="-122"/>
              <a:cs typeface="Times New Roman" panose="02020503050405090304" charset="0"/>
            </a:endParaRPr>
          </a:p>
          <a:p>
            <a:pPr marL="342900" indent="-342900">
              <a:buFont typeface="Arial" panose="020B0604020202090204" pitchFamily="34" charset="0"/>
              <a:buChar char="•"/>
            </a:pPr>
            <a:r>
              <a:rPr lang="zh-CN" altLang="en-US">
                <a:latin typeface="Times New Roman" panose="02020503050405090304" charset="0"/>
                <a:ea typeface="华文中宋" panose="02010600040101010101" charset="-122"/>
                <a:cs typeface="Times New Roman" panose="02020503050405090304" charset="0"/>
              </a:rPr>
              <a:t>物流司机</a:t>
            </a:r>
            <a:endParaRPr lang="zh-CN" altLang="en-US">
              <a:latin typeface="Times New Roman" panose="02020503050405090304" charset="0"/>
              <a:ea typeface="华文中宋" panose="02010600040101010101" charset="-122"/>
              <a:cs typeface="Times New Roman" panose="02020503050405090304" charset="0"/>
            </a:endParaRPr>
          </a:p>
          <a:p>
            <a:pPr marL="342900" indent="-342900">
              <a:buFont typeface="Arial" panose="020B0604020202090204" pitchFamily="34" charset="0"/>
              <a:buChar char="•"/>
            </a:pPr>
            <a:r>
              <a:rPr lang="zh-CN" altLang="en-US">
                <a:latin typeface="Times New Roman" panose="02020503050405090304" charset="0"/>
                <a:ea typeface="华文中宋" panose="02010600040101010101" charset="-122"/>
                <a:cs typeface="Times New Roman" panose="02020503050405090304" charset="0"/>
              </a:rPr>
              <a:t>销售终端</a:t>
            </a:r>
            <a:endParaRPr lang="zh-CN" altLang="en-US">
              <a:latin typeface="Times New Roman" panose="02020503050405090304" charset="0"/>
              <a:ea typeface="华文中宋" panose="02010600040101010101" charset="-122"/>
              <a:cs typeface="Times New Roman" panose="02020503050405090304" charset="0"/>
            </a:endParaRPr>
          </a:p>
          <a:p>
            <a:pPr marL="342900" indent="-342900">
              <a:buFont typeface="Arial" panose="020B0604020202090204" pitchFamily="34" charset="0"/>
              <a:buChar char="•"/>
            </a:pPr>
            <a:r>
              <a:rPr lang="zh-CN" altLang="en-US">
                <a:latin typeface="Times New Roman" panose="02020503050405090304" charset="0"/>
                <a:ea typeface="华文中宋" panose="02010600040101010101" charset="-122"/>
                <a:cs typeface="Times New Roman" panose="02020503050405090304" charset="0"/>
              </a:rPr>
              <a:t>消费者</a:t>
            </a:r>
            <a:endParaRPr lang="zh-CN" altLang="en-US">
              <a:latin typeface="Times New Roman" panose="02020503050405090304" charset="0"/>
              <a:ea typeface="华文中宋" panose="02010600040101010101" charset="-122"/>
              <a:cs typeface="Times New Roman" panose="02020503050405090304" charset="0"/>
            </a:endParaRPr>
          </a:p>
          <a:p>
            <a:endParaRPr lang="zh-CN" altLang="en-US">
              <a:latin typeface="Times New Roman" panose="02020503050405090304" charset="0"/>
              <a:ea typeface="华文中宋" panose="02010600040101010101" charset="-122"/>
              <a:cs typeface="Times New Roman" panose="02020503050405090304" charset="0"/>
            </a:endParaRPr>
          </a:p>
        </p:txBody>
      </p:sp>
      <p:sp>
        <p:nvSpPr>
          <p:cNvPr id="17" name="文本框 16"/>
          <p:cNvSpPr txBox="1"/>
          <p:nvPr userDrawn="1"/>
        </p:nvSpPr>
        <p:spPr>
          <a:xfrm>
            <a:off x="4017645" y="2304415"/>
            <a:ext cx="2386965" cy="405130"/>
          </a:xfrm>
          <a:prstGeom prst="rect">
            <a:avLst/>
          </a:prstGeom>
        </p:spPr>
        <p:txBody>
          <a:bodyPr wrap="square" rtlCol="0" anchor="t">
            <a:noAutofit/>
          </a:bodyPr>
          <a:p>
            <a:r>
              <a:rPr lang="zh-CN" altLang="en-US" sz="2000" b="1">
                <a:latin typeface="Times New Roman" panose="02020503050405090304" charset="0"/>
                <a:ea typeface="华文中宋" panose="02010600040101010101" charset="-122"/>
                <a:cs typeface="Times New Roman" panose="02020503050405090304" charset="0"/>
              </a:rPr>
              <a:t>水产品信息上链</a:t>
            </a:r>
            <a:endParaRPr lang="zh-CN" altLang="en-US" sz="2000" b="1">
              <a:latin typeface="Times New Roman" panose="02020503050405090304" charset="0"/>
              <a:ea typeface="华文中宋" panose="02010600040101010101" charset="-122"/>
              <a:cs typeface="Times New Roman" panose="02020503050405090304" charset="0"/>
            </a:endParaRPr>
          </a:p>
        </p:txBody>
      </p:sp>
      <p:sp>
        <p:nvSpPr>
          <p:cNvPr id="18" name="文本框 17"/>
          <p:cNvSpPr txBox="1"/>
          <p:nvPr userDrawn="1"/>
        </p:nvSpPr>
        <p:spPr>
          <a:xfrm>
            <a:off x="7998460" y="2304415"/>
            <a:ext cx="3087370" cy="405130"/>
          </a:xfrm>
          <a:prstGeom prst="rect">
            <a:avLst/>
          </a:prstGeom>
        </p:spPr>
        <p:txBody>
          <a:bodyPr wrap="square" rtlCol="0" anchor="t">
            <a:noAutofit/>
          </a:bodyPr>
          <a:p>
            <a:r>
              <a:rPr lang="zh-CN" altLang="en-US" sz="2000" b="1">
                <a:latin typeface="Hope Bold" charset="0"/>
                <a:ea typeface="华文中宋" panose="02010600040101010101" charset="-122"/>
                <a:sym typeface="Hope Bold" charset="0"/>
              </a:rPr>
              <a:t>唯一溯源码的生成与使用</a:t>
            </a:r>
            <a:endParaRPr lang="zh-CN" altLang="en-US" sz="2000" b="1">
              <a:latin typeface="Hope Bold" charset="0"/>
              <a:ea typeface="华文中宋" panose="02010600040101010101" charset="-122"/>
              <a:sym typeface="Hope Bold" charset="0"/>
            </a:endParaRPr>
          </a:p>
          <a:p>
            <a:endParaRPr lang="zh-CN" altLang="en-US" sz="2000" b="1">
              <a:latin typeface="Times New Roman" panose="02020503050405090304" charset="0"/>
              <a:ea typeface="华文中宋" panose="02010600040101010101" charset="-122"/>
              <a:cs typeface="Times New Roman" panose="02020503050405090304" charset="0"/>
            </a:endParaRPr>
          </a:p>
        </p:txBody>
      </p:sp>
      <p:sp>
        <p:nvSpPr>
          <p:cNvPr id="19" name="文本框 18"/>
          <p:cNvSpPr txBox="1"/>
          <p:nvPr/>
        </p:nvSpPr>
        <p:spPr>
          <a:xfrm>
            <a:off x="4017645" y="2778125"/>
            <a:ext cx="3710305" cy="3397250"/>
          </a:xfrm>
          <a:prstGeom prst="rect">
            <a:avLst/>
          </a:prstGeom>
          <a:noFill/>
        </p:spPr>
        <p:txBody>
          <a:bodyPr wrap="square" rtlCol="0" anchor="t">
            <a:noAutofit/>
          </a:bodyPr>
          <a:p>
            <a:r>
              <a:rPr lang="zh-CN" altLang="en-US">
                <a:latin typeface="Hope Bold" charset="0"/>
                <a:ea typeface="华文中宋" panose="02010600040101010101" charset="-122"/>
                <a:sym typeface="Hope Bold" charset="0"/>
              </a:rPr>
              <a:t>根据用户类型，不同环节上传不同信息</a:t>
            </a:r>
            <a:r>
              <a:rPr lang="en-US" altLang="zh-CN">
                <a:latin typeface="Hope Bold" charset="0"/>
                <a:ea typeface="华文中宋" panose="02010600040101010101" charset="-122"/>
                <a:sym typeface="Hope Bold" charset="0"/>
              </a:rPr>
              <a:t>:</a:t>
            </a:r>
            <a:endParaRPr lang="en-US" altLang="zh-CN">
              <a:latin typeface="Hope Bold" charset="0"/>
              <a:ea typeface="华文中宋" panose="02010600040101010101" charset="-122"/>
              <a:sym typeface="Hope Bold" charset="0"/>
            </a:endParaRPr>
          </a:p>
          <a:p>
            <a:endParaRPr lang="en-US" altLang="zh-CN">
              <a:latin typeface="Hope Bold" charset="0"/>
              <a:ea typeface="华文中宋" panose="02010600040101010101" charset="-122"/>
              <a:sym typeface="Hope Bold" charset="0"/>
            </a:endParaRPr>
          </a:p>
          <a:p>
            <a:r>
              <a:rPr lang="zh-CN" altLang="en-US">
                <a:latin typeface="Hope Bold" charset="0"/>
                <a:ea typeface="华文中宋" panose="02010600040101010101" charset="-122"/>
                <a:sym typeface="Hope Bold" charset="0"/>
              </a:rPr>
              <a:t>渔民：捕捞相关信息</a:t>
            </a:r>
            <a:endParaRPr lang="zh-CN" altLang="en-US">
              <a:latin typeface="Hope Bold" charset="0"/>
              <a:ea typeface="华文中宋" panose="02010600040101010101" charset="-122"/>
              <a:sym typeface="Hope Bold" charset="0"/>
            </a:endParaRPr>
          </a:p>
          <a:p>
            <a:pPr indent="457200"/>
            <a:r>
              <a:rPr lang="en-US" altLang="zh-CN">
                <a:latin typeface="Hope Bold" charset="0"/>
                <a:ea typeface="华文中宋" panose="02010600040101010101" charset="-122"/>
                <a:sym typeface="Hope Bold" charset="0"/>
              </a:rPr>
              <a:t>——</a:t>
            </a:r>
            <a:r>
              <a:rPr lang="zh-CN" altLang="en-US">
                <a:latin typeface="Hope Bold" charset="0"/>
                <a:ea typeface="华文中宋" panose="02010600040101010101" charset="-122"/>
                <a:sym typeface="Hope Bold" charset="0"/>
              </a:rPr>
              <a:t>捕捞区域、出水时间等</a:t>
            </a:r>
            <a:endParaRPr lang="zh-CN" altLang="en-US">
              <a:latin typeface="Hope Bold" charset="0"/>
              <a:ea typeface="华文中宋" panose="02010600040101010101" charset="-122"/>
              <a:sym typeface="Hope Bold" charset="0"/>
            </a:endParaRPr>
          </a:p>
          <a:p>
            <a:r>
              <a:rPr lang="zh-CN" altLang="en-US">
                <a:latin typeface="Hope Bold" charset="0"/>
                <a:ea typeface="华文中宋" panose="02010600040101010101" charset="-122"/>
                <a:sym typeface="Hope Bold" charset="0"/>
              </a:rPr>
              <a:t>加工厂：加工相关信息</a:t>
            </a:r>
            <a:endParaRPr lang="zh-CN" altLang="en-US">
              <a:latin typeface="Hope Bold" charset="0"/>
              <a:ea typeface="华文中宋" panose="02010600040101010101" charset="-122"/>
              <a:sym typeface="Hope Bold" charset="0"/>
            </a:endParaRPr>
          </a:p>
          <a:p>
            <a:pPr indent="457200"/>
            <a:r>
              <a:rPr lang="en-US" altLang="zh-CN">
                <a:latin typeface="Hope Bold" charset="0"/>
                <a:ea typeface="华文中宋" panose="02010600040101010101" charset="-122"/>
                <a:sym typeface="Hope Bold" charset="0"/>
              </a:rPr>
              <a:t>——</a:t>
            </a:r>
            <a:r>
              <a:rPr lang="zh-CN" altLang="en-US">
                <a:latin typeface="Hope Bold" charset="0"/>
                <a:ea typeface="华文中宋" panose="02010600040101010101" charset="-122"/>
                <a:sym typeface="Hope Bold" charset="0"/>
              </a:rPr>
              <a:t>加工批次、加工时间等</a:t>
            </a:r>
            <a:endParaRPr lang="zh-CN" altLang="en-US">
              <a:latin typeface="Hope Bold" charset="0"/>
              <a:ea typeface="华文中宋" panose="02010600040101010101" charset="-122"/>
              <a:sym typeface="Hope Bold" charset="0"/>
            </a:endParaRPr>
          </a:p>
          <a:p>
            <a:r>
              <a:rPr lang="zh-CN" altLang="en-US">
                <a:latin typeface="Hope Bold" charset="0"/>
                <a:ea typeface="华文中宋" panose="02010600040101010101" charset="-122"/>
                <a:sym typeface="Hope Bold" charset="0"/>
              </a:rPr>
              <a:t>物流司机：运输相关信息</a:t>
            </a:r>
            <a:endParaRPr lang="zh-CN" altLang="en-US">
              <a:latin typeface="Hope Bold" charset="0"/>
              <a:ea typeface="华文中宋" panose="02010600040101010101" charset="-122"/>
              <a:sym typeface="Hope Bold" charset="0"/>
            </a:endParaRPr>
          </a:p>
          <a:p>
            <a:pPr indent="457200"/>
            <a:r>
              <a:rPr lang="en-US" altLang="zh-CN">
                <a:latin typeface="Hope Bold" charset="0"/>
                <a:ea typeface="华文中宋" panose="02010600040101010101" charset="-122"/>
                <a:sym typeface="Hope Bold" charset="0"/>
              </a:rPr>
              <a:t>——</a:t>
            </a:r>
            <a:r>
              <a:rPr lang="zh-CN" altLang="en-US">
                <a:latin typeface="Hope Bold" charset="0"/>
                <a:ea typeface="华文中宋" panose="02010600040101010101" charset="-122"/>
                <a:sym typeface="Hope Bold" charset="0"/>
              </a:rPr>
              <a:t>冷链车厢温度、运输车辆车牌号</a:t>
            </a:r>
            <a:endParaRPr lang="zh-CN" altLang="en-US">
              <a:latin typeface="Hope Bold" charset="0"/>
              <a:ea typeface="华文中宋" panose="02010600040101010101" charset="-122"/>
              <a:sym typeface="Hope Bold" charset="0"/>
            </a:endParaRPr>
          </a:p>
          <a:p>
            <a:r>
              <a:rPr lang="zh-CN" altLang="en-US">
                <a:latin typeface="Hope Bold" charset="0"/>
                <a:ea typeface="华文中宋" panose="02010600040101010101" charset="-122"/>
                <a:sym typeface="Hope Bold" charset="0"/>
              </a:rPr>
              <a:t>销售终端：销售相关信息</a:t>
            </a:r>
            <a:endParaRPr lang="zh-CN" altLang="en-US">
              <a:latin typeface="Hope Bold" charset="0"/>
              <a:ea typeface="华文中宋" panose="02010600040101010101" charset="-122"/>
              <a:sym typeface="Hope Bold" charset="0"/>
            </a:endParaRPr>
          </a:p>
          <a:p>
            <a:pPr indent="457200"/>
            <a:r>
              <a:rPr lang="en-US" altLang="zh-CN">
                <a:latin typeface="Hope Bold" charset="0"/>
                <a:ea typeface="华文中宋" panose="02010600040101010101" charset="-122"/>
                <a:sym typeface="Hope Bold" charset="0"/>
              </a:rPr>
              <a:t>——</a:t>
            </a:r>
            <a:r>
              <a:rPr lang="zh-CN" altLang="en-US">
                <a:latin typeface="Hope Bold" charset="0"/>
                <a:ea typeface="华文中宋" panose="02010600040101010101" charset="-122"/>
                <a:sym typeface="Hope Bold" charset="0"/>
              </a:rPr>
              <a:t>销售点名称、销售点电话</a:t>
            </a:r>
            <a:endParaRPr lang="zh-CN" altLang="en-US">
              <a:latin typeface="Hope Bold" charset="0"/>
              <a:ea typeface="华文中宋" panose="02010600040101010101" charset="-122"/>
              <a:sym typeface="Hope Bold" charset="0"/>
            </a:endParaRPr>
          </a:p>
          <a:p>
            <a:endParaRPr lang="zh-CN" altLang="en-US">
              <a:latin typeface="Hope Bold" charset="0"/>
              <a:ea typeface="华文中宋" panose="02010600040101010101" charset="-122"/>
              <a:sym typeface="Hope Bold" charset="0"/>
            </a:endParaRPr>
          </a:p>
        </p:txBody>
      </p:sp>
      <p:sp>
        <p:nvSpPr>
          <p:cNvPr id="20" name="文本框 19"/>
          <p:cNvSpPr txBox="1"/>
          <p:nvPr/>
        </p:nvSpPr>
        <p:spPr>
          <a:xfrm>
            <a:off x="7998460" y="2778125"/>
            <a:ext cx="3283585" cy="2659380"/>
          </a:xfrm>
          <a:prstGeom prst="rect">
            <a:avLst/>
          </a:prstGeom>
          <a:noFill/>
        </p:spPr>
        <p:txBody>
          <a:bodyPr wrap="square" rtlCol="0" anchor="t">
            <a:noAutofit/>
          </a:bodyPr>
          <a:p>
            <a:pPr marL="285750" indent="-285750" algn="l">
              <a:lnSpc>
                <a:spcPct val="110000"/>
              </a:lnSpc>
              <a:buClrTx/>
              <a:buSzTx/>
              <a:buFont typeface="Arial" panose="020B0604020202090204" pitchFamily="34" charset="0"/>
              <a:buChar char="•"/>
            </a:pPr>
            <a:r>
              <a:rPr lang="zh-CN" altLang="en-US" sz="1800">
                <a:latin typeface="Hope Bold" charset="0"/>
                <a:ea typeface="华文中宋" panose="02010600040101010101" charset="-122"/>
                <a:sym typeface="Hope Bold" charset="0"/>
              </a:rPr>
              <a:t>智能合约生成</a:t>
            </a:r>
            <a:r>
              <a:rPr lang="zh-CN" altLang="en-US" sz="1800" b="1">
                <a:latin typeface="Hope Bold" charset="0"/>
                <a:ea typeface="华文中宋" panose="02010600040101010101" charset="-122"/>
                <a:sym typeface="Hope Bold" charset="0"/>
              </a:rPr>
              <a:t>唯一</a:t>
            </a:r>
            <a:r>
              <a:rPr lang="zh-CN" altLang="en-US" sz="1800">
                <a:latin typeface="Hope Bold" charset="0"/>
                <a:ea typeface="华文中宋" panose="02010600040101010101" charset="-122"/>
                <a:sym typeface="Hope Bold" charset="0"/>
              </a:rPr>
              <a:t>溯源码，标识水产品信息。</a:t>
            </a:r>
            <a:endParaRPr lang="zh-CN" altLang="en-US" sz="1800">
              <a:latin typeface="Hope Bold" charset="0"/>
              <a:ea typeface="华文中宋" panose="02010600040101010101" charset="-122"/>
              <a:sym typeface="Hope Bold" charset="0"/>
            </a:endParaRPr>
          </a:p>
          <a:p>
            <a:pPr marL="285750" indent="-285750" algn="l">
              <a:lnSpc>
                <a:spcPct val="110000"/>
              </a:lnSpc>
              <a:buClrTx/>
              <a:buSzTx/>
              <a:buFont typeface="Arial" panose="020B0604020202090204" pitchFamily="34" charset="0"/>
              <a:buChar char="•"/>
            </a:pPr>
            <a:r>
              <a:rPr lang="zh-CN" altLang="en-US" sz="1800">
                <a:latin typeface="Hope Bold" charset="0"/>
                <a:ea typeface="华文中宋" panose="02010600040101010101" charset="-122"/>
                <a:sym typeface="Hope Bold" charset="0"/>
              </a:rPr>
              <a:t>溯源码生成后续环节必须使用</a:t>
            </a:r>
            <a:r>
              <a:rPr lang="zh-CN" altLang="en-US" sz="1800" b="1">
                <a:latin typeface="Hope Bold" charset="0"/>
                <a:ea typeface="华文中宋" panose="02010600040101010101" charset="-122"/>
                <a:sym typeface="Hope Bold" charset="0"/>
              </a:rPr>
              <a:t>相同</a:t>
            </a:r>
            <a:r>
              <a:rPr lang="zh-CN" altLang="en-US" sz="1800">
                <a:latin typeface="Hope Bold" charset="0"/>
                <a:ea typeface="华文中宋" panose="02010600040101010101" charset="-122"/>
                <a:sym typeface="Hope Bold" charset="0"/>
              </a:rPr>
              <a:t>溯源码进行信息录入，才能合法上链。</a:t>
            </a:r>
            <a:endParaRPr lang="zh-CN" altLang="en-US" sz="1800">
              <a:latin typeface="Hope Bold" charset="0"/>
              <a:ea typeface="华文中宋" panose="02010600040101010101" charset="-122"/>
              <a:sym typeface="Hope Bold" charset="0"/>
            </a:endParaRPr>
          </a:p>
          <a:p>
            <a:pPr marL="285750" indent="-285750" algn="l">
              <a:lnSpc>
                <a:spcPct val="110000"/>
              </a:lnSpc>
              <a:buClrTx/>
              <a:buSzTx/>
              <a:buFont typeface="Arial" panose="020B0604020202090204" pitchFamily="34" charset="0"/>
              <a:buChar char="•"/>
            </a:pPr>
            <a:r>
              <a:rPr lang="zh-CN" altLang="en-US" sz="1800">
                <a:latin typeface="Hope Bold" charset="0"/>
                <a:ea typeface="华文中宋" panose="02010600040101010101" charset="-122"/>
                <a:sym typeface="Hope Bold" charset="0"/>
              </a:rPr>
              <a:t>贯穿产品流通所有环节，确保数据的</a:t>
            </a:r>
            <a:r>
              <a:rPr lang="zh-CN" altLang="en-US" sz="1800" b="1">
                <a:latin typeface="Hope Bold" charset="0"/>
                <a:ea typeface="华文中宋" panose="02010600040101010101" charset="-122"/>
                <a:sym typeface="Hope Bold" charset="0"/>
              </a:rPr>
              <a:t>关联性</a:t>
            </a:r>
            <a:r>
              <a:rPr lang="zh-CN" altLang="en-US" sz="1800">
                <a:latin typeface="Hope Bold" charset="0"/>
                <a:ea typeface="华文中宋" panose="02010600040101010101" charset="-122"/>
                <a:sym typeface="Hope Bold" charset="0"/>
              </a:rPr>
              <a:t>与</a:t>
            </a:r>
            <a:r>
              <a:rPr lang="zh-CN" altLang="en-US" sz="1800" b="1">
                <a:latin typeface="Hope Bold" charset="0"/>
                <a:ea typeface="华文中宋" panose="02010600040101010101" charset="-122"/>
                <a:sym typeface="Hope Bold" charset="0"/>
              </a:rPr>
              <a:t>完整性</a:t>
            </a:r>
            <a:endParaRPr lang="zh-CN" altLang="en-US" sz="1800" b="1">
              <a:latin typeface="Hope Bold" charset="0"/>
              <a:ea typeface="华文中宋" panose="02010600040101010101" charset="-122"/>
              <a:sym typeface="Hope Bold" charset="0"/>
            </a:endParaRPr>
          </a:p>
        </p:txBody>
      </p:sp>
      <p:cxnSp>
        <p:nvCxnSpPr>
          <p:cNvPr id="2" name="直接连接符 1"/>
          <p:cNvCxnSpPr/>
          <p:nvPr/>
        </p:nvCxnSpPr>
        <p:spPr>
          <a:xfrm>
            <a:off x="3804285" y="2317750"/>
            <a:ext cx="18415" cy="3734435"/>
          </a:xfrm>
          <a:prstGeom prst="line">
            <a:avLst/>
          </a:prstGeom>
          <a:ln w="19050">
            <a:solidFill>
              <a:schemeClr val="accent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863205" y="2317750"/>
            <a:ext cx="18415" cy="3764915"/>
          </a:xfrm>
          <a:prstGeom prst="line">
            <a:avLst/>
          </a:prstGeom>
          <a:ln w="19050">
            <a:solidFill>
              <a:schemeClr val="accent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0"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2"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3" name="矩形 43"/>
          <p:cNvSpPr/>
          <p:nvPr/>
        </p:nvSpPr>
        <p:spPr>
          <a:xfrm>
            <a:off x="487299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4" name="矩形 43"/>
          <p:cNvSpPr/>
          <p:nvPr/>
        </p:nvSpPr>
        <p:spPr>
          <a:xfrm>
            <a:off x="973963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5" name="矩形 43"/>
          <p:cNvSpPr/>
          <p:nvPr/>
        </p:nvSpPr>
        <p:spPr>
          <a:xfrm>
            <a:off x="7306945" y="6513830"/>
            <a:ext cx="2437200" cy="348615"/>
          </a:xfrm>
          <a:prstGeom prst="rect">
            <a:avLst/>
          </a:prstGeom>
          <a:blipFill rotWithShape="1">
            <a:blip r:embed="rId1"/>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8" name="文本占位符 1"/>
          <p:cNvSpPr>
            <a:spLocks noGrp="1"/>
          </p:cNvSpPr>
          <p:nvPr>
            <p:ph type="body" sz="quarter" idx="10"/>
          </p:nvPr>
        </p:nvSpPr>
        <p:spPr/>
        <p:txBody>
          <a:bodyPr/>
          <a:p>
            <a:pPr algn="l">
              <a:spcAft>
                <a:spcPts val="600"/>
              </a:spcAft>
            </a:pPr>
            <a:r>
              <a:rPr lang="zh-CN" altLang="en-US" dirty="0">
                <a:solidFill>
                  <a:srgbClr val="256DB7"/>
                </a:solidFill>
                <a:effectLst/>
              </a:rPr>
              <a:t>系统实现</a:t>
            </a:r>
            <a:r>
              <a:rPr lang="en-US" altLang="zh-CN" dirty="0">
                <a:solidFill>
                  <a:srgbClr val="256DB7"/>
                </a:solidFill>
                <a:effectLst/>
              </a:rPr>
              <a:t>——</a:t>
            </a:r>
            <a:r>
              <a:rPr lang="zh-CN" altLang="en-US" dirty="0">
                <a:solidFill>
                  <a:srgbClr val="256DB7"/>
                </a:solidFill>
                <a:effectLst/>
              </a:rPr>
              <a:t>核心功能</a:t>
            </a:r>
            <a:endParaRPr lang="zh-CN" altLang="en-US" dirty="0">
              <a:solidFill>
                <a:srgbClr val="256DB7"/>
              </a:solidFill>
              <a:effectLst/>
            </a:endParaRPr>
          </a:p>
        </p:txBody>
      </p:sp>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4945" y="871855"/>
            <a:ext cx="3811905" cy="507365"/>
          </a:xfrm>
          <a:prstGeom prst="rect">
            <a:avLst/>
          </a:prstGeom>
          <a:noFill/>
        </p:spPr>
        <p:txBody>
          <a:bodyPr wrap="square" rtlCol="0" anchor="t">
            <a:noAutofit/>
          </a:bodyPr>
          <a:p>
            <a:r>
              <a:rPr lang="zh-CN" altLang="en-US" sz="2800" b="1">
                <a:solidFill>
                  <a:srgbClr val="2E75B6"/>
                </a:solidFill>
                <a:latin typeface="Hope Bold" charset="0"/>
                <a:ea typeface="华文中宋" panose="02010600040101010101" charset="-122"/>
                <a:sym typeface="Hope Bold" charset="0"/>
              </a:rPr>
              <a:t>权限控制与角色管理</a:t>
            </a:r>
            <a:endParaRPr lang="zh-CN" altLang="en-US" sz="2800" b="1">
              <a:solidFill>
                <a:srgbClr val="2E75B6"/>
              </a:solidFill>
              <a:latin typeface="Hope Bold" charset="0"/>
              <a:ea typeface="华文中宋" panose="02010600040101010101" charset="-122"/>
              <a:sym typeface="Hope Bold" charset="0"/>
            </a:endParaRPr>
          </a:p>
        </p:txBody>
      </p:sp>
      <p:sp>
        <p:nvSpPr>
          <p:cNvPr id="10" name="文本框 9"/>
          <p:cNvSpPr txBox="1"/>
          <p:nvPr/>
        </p:nvSpPr>
        <p:spPr>
          <a:xfrm>
            <a:off x="558165" y="1847215"/>
            <a:ext cx="4762500" cy="4241165"/>
          </a:xfrm>
          <a:prstGeom prst="rect">
            <a:avLst/>
          </a:prstGeom>
          <a:noFill/>
        </p:spPr>
        <p:txBody>
          <a:bodyPr wrap="square" rtlCol="0" anchor="t">
            <a:spAutoFit/>
          </a:bodyPr>
          <a:p>
            <a:pPr marL="285750" indent="-285750">
              <a:lnSpc>
                <a:spcPct val="140000"/>
              </a:lnSpc>
              <a:buFont typeface="Arial" panose="020B0604020202090204" pitchFamily="34" charset="0"/>
              <a:buChar char="•"/>
            </a:pPr>
            <a:r>
              <a:rPr lang="zh-CN" altLang="en-US">
                <a:latin typeface="Hope Bold" charset="0"/>
                <a:ea typeface="华文中宋" panose="02010600040101010101" charset="-122"/>
                <a:sym typeface="华文中宋" panose="02010600040101010101" charset="-122"/>
              </a:rPr>
              <a:t>针对不同用户角色设计了细致的</a:t>
            </a:r>
            <a:r>
              <a:rPr lang="zh-CN" altLang="en-US" b="1">
                <a:latin typeface="Hope Bold" charset="0"/>
                <a:ea typeface="华文中宋" panose="02010600040101010101" charset="-122"/>
                <a:sym typeface="华文中宋" panose="02010600040101010101" charset="-122"/>
              </a:rPr>
              <a:t>权限控制</a:t>
            </a:r>
            <a:r>
              <a:rPr lang="zh-CN" altLang="en-US">
                <a:latin typeface="Hope Bold" charset="0"/>
                <a:ea typeface="华文中宋" panose="02010600040101010101" charset="-122"/>
                <a:sym typeface="华文中宋" panose="02010600040101010101" charset="-122"/>
              </a:rPr>
              <a:t>机制。</a:t>
            </a:r>
            <a:endParaRPr lang="zh-CN" altLang="en-US">
              <a:latin typeface="Hope Bold" charset="0"/>
              <a:ea typeface="华文中宋" panose="02010600040101010101" charset="-122"/>
              <a:sym typeface="华文中宋" panose="02010600040101010101" charset="-122"/>
            </a:endParaRPr>
          </a:p>
          <a:p>
            <a:pPr marL="285750" indent="-285750">
              <a:lnSpc>
                <a:spcPct val="140000"/>
              </a:lnSpc>
              <a:buFont typeface="Arial" panose="020B0604020202090204" pitchFamily="34" charset="0"/>
              <a:buChar char="•"/>
            </a:pPr>
            <a:r>
              <a:rPr lang="zh-CN" altLang="en-US">
                <a:latin typeface="Hope Bold" charset="0"/>
                <a:ea typeface="华文中宋" panose="02010600040101010101" charset="-122"/>
                <a:sym typeface="华文中宋" panose="02010600040101010101" charset="-122"/>
              </a:rPr>
              <a:t>每个用户的操作权限是根据其身份类型</a:t>
            </a:r>
            <a:r>
              <a:rPr lang="zh-CN" altLang="en-US" b="1">
                <a:latin typeface="Hope Bold" charset="0"/>
                <a:ea typeface="华文中宋" panose="02010600040101010101" charset="-122"/>
                <a:sym typeface="华文中宋" panose="02010600040101010101" charset="-122"/>
              </a:rPr>
              <a:t>动态分配</a:t>
            </a:r>
            <a:r>
              <a:rPr lang="zh-CN" altLang="en-US">
                <a:latin typeface="Hope Bold" charset="0"/>
                <a:ea typeface="华文中宋" panose="02010600040101010101" charset="-122"/>
                <a:sym typeface="华文中宋" panose="02010600040101010101" charset="-122"/>
              </a:rPr>
              <a:t>的。</a:t>
            </a:r>
            <a:endParaRPr lang="zh-CN" altLang="en-US">
              <a:latin typeface="Hope Bold" charset="0"/>
              <a:ea typeface="华文中宋" panose="02010600040101010101" charset="-122"/>
              <a:sym typeface="华文中宋" panose="02010600040101010101" charset="-122"/>
            </a:endParaRPr>
          </a:p>
          <a:p>
            <a:pPr marL="285750" indent="-285750">
              <a:lnSpc>
                <a:spcPct val="140000"/>
              </a:lnSpc>
              <a:buFont typeface="Arial" panose="020B0604020202090204" pitchFamily="34" charset="0"/>
              <a:buChar char="•"/>
            </a:pPr>
            <a:r>
              <a:rPr lang="zh-CN" altLang="en-US">
                <a:latin typeface="Hope Bold" charset="0"/>
                <a:ea typeface="华文中宋" panose="02010600040101010101" charset="-122"/>
                <a:sym typeface="华文中宋" panose="02010600040101010101" charset="-122"/>
              </a:rPr>
              <a:t>智能合约会根据用户类型自动过滤输入参数，确保每个用户只能上传</a:t>
            </a:r>
            <a:r>
              <a:rPr lang="zh-CN" altLang="en-US" b="1">
                <a:latin typeface="Hope Bold" charset="0"/>
                <a:ea typeface="华文中宋" panose="02010600040101010101" charset="-122"/>
                <a:sym typeface="华文中宋" panose="02010600040101010101" charset="-122"/>
              </a:rPr>
              <a:t>与其职责相关的内容</a:t>
            </a:r>
            <a:r>
              <a:rPr lang="zh-CN" altLang="en-US">
                <a:latin typeface="Hope Bold" charset="0"/>
                <a:ea typeface="华文中宋" panose="02010600040101010101" charset="-122"/>
                <a:sym typeface="华文中宋" panose="02010600040101010101" charset="-122"/>
              </a:rPr>
              <a:t>。</a:t>
            </a:r>
            <a:endParaRPr lang="zh-CN" altLang="en-US">
              <a:latin typeface="Hope Bold" charset="0"/>
              <a:ea typeface="华文中宋" panose="02010600040101010101" charset="-122"/>
              <a:sym typeface="华文中宋" panose="02010600040101010101" charset="-122"/>
            </a:endParaRPr>
          </a:p>
          <a:p>
            <a:pPr marL="285750" indent="-285750">
              <a:lnSpc>
                <a:spcPct val="140000"/>
              </a:lnSpc>
              <a:buFont typeface="Arial" panose="020B0604020202090204" pitchFamily="34" charset="0"/>
              <a:buChar char="•"/>
            </a:pPr>
            <a:r>
              <a:rPr lang="zh-CN" altLang="en-US">
                <a:latin typeface="Hope Bold" charset="0"/>
                <a:ea typeface="华文中宋" panose="02010600040101010101" charset="-122"/>
                <a:sym typeface="华文中宋" panose="02010600040101010101" charset="-122"/>
              </a:rPr>
              <a:t>有效地防止了</a:t>
            </a:r>
            <a:r>
              <a:rPr lang="zh-CN" altLang="en-US" b="1">
                <a:latin typeface="Hope Bold" charset="0"/>
                <a:ea typeface="华文中宋" panose="02010600040101010101" charset="-122"/>
                <a:sym typeface="华文中宋" panose="02010600040101010101" charset="-122"/>
              </a:rPr>
              <a:t>数据篡改</a:t>
            </a:r>
            <a:r>
              <a:rPr lang="zh-CN" altLang="en-US">
                <a:latin typeface="Hope Bold" charset="0"/>
                <a:ea typeface="华文中宋" panose="02010600040101010101" charset="-122"/>
                <a:sym typeface="华文中宋" panose="02010600040101010101" charset="-122"/>
              </a:rPr>
              <a:t>和</a:t>
            </a:r>
            <a:r>
              <a:rPr lang="zh-CN" altLang="en-US" b="1">
                <a:latin typeface="Hope Bold" charset="0"/>
                <a:ea typeface="华文中宋" panose="02010600040101010101" charset="-122"/>
                <a:sym typeface="华文中宋" panose="02010600040101010101" charset="-122"/>
              </a:rPr>
              <a:t>权限滥用</a:t>
            </a:r>
            <a:r>
              <a:rPr lang="zh-CN" altLang="en-US">
                <a:latin typeface="Hope Bold" charset="0"/>
                <a:ea typeface="华文中宋" panose="02010600040101010101" charset="-122"/>
                <a:sym typeface="华文中宋" panose="02010600040101010101" charset="-122"/>
              </a:rPr>
              <a:t>，确保了系统中每个环节的数据都是</a:t>
            </a:r>
            <a:r>
              <a:rPr lang="zh-CN" altLang="en-US" b="1">
                <a:latin typeface="Hope Bold" charset="0"/>
                <a:ea typeface="华文中宋" panose="02010600040101010101" charset="-122"/>
                <a:sym typeface="华文中宋" panose="02010600040101010101" charset="-122"/>
              </a:rPr>
              <a:t>合规且真实</a:t>
            </a:r>
            <a:r>
              <a:rPr lang="zh-CN" altLang="en-US">
                <a:latin typeface="Hope Bold" charset="0"/>
                <a:ea typeface="华文中宋" panose="02010600040101010101" charset="-122"/>
                <a:sym typeface="华文中宋" panose="02010600040101010101" charset="-122"/>
              </a:rPr>
              <a:t>的。</a:t>
            </a:r>
            <a:endParaRPr lang="zh-CN" altLang="en-US">
              <a:latin typeface="Hope Bold" charset="0"/>
              <a:ea typeface="华文中宋" panose="02010600040101010101" charset="-122"/>
              <a:sym typeface="华文中宋" panose="02010600040101010101" charset="-122"/>
            </a:endParaRPr>
          </a:p>
          <a:p>
            <a:endParaRPr lang="zh-CN" altLang="en-US">
              <a:latin typeface="Hope Bold" charset="0"/>
              <a:ea typeface="华文中宋" panose="02010600040101010101" charset="-122"/>
              <a:sym typeface="华文中宋" panose="02010600040101010101" charset="-122"/>
            </a:endParaRPr>
          </a:p>
        </p:txBody>
      </p:sp>
      <p:pic>
        <p:nvPicPr>
          <p:cNvPr id="13" name="图片 12"/>
          <p:cNvPicPr>
            <a:picLocks noChangeAspect="1"/>
          </p:cNvPicPr>
          <p:nvPr/>
        </p:nvPicPr>
        <p:blipFill>
          <a:blip r:embed="rId1"/>
          <a:stretch>
            <a:fillRect/>
          </a:stretch>
        </p:blipFill>
        <p:spPr>
          <a:xfrm>
            <a:off x="5441315" y="1847215"/>
            <a:ext cx="6480000" cy="3392424"/>
          </a:xfrm>
          <a:prstGeom prst="rect">
            <a:avLst/>
          </a:prstGeom>
        </p:spPr>
      </p:pic>
      <p:sp>
        <p:nvSpPr>
          <p:cNvPr id="1048677" name="矩形 35"/>
          <p:cNvSpPr/>
          <p:nvPr>
            <p:custDataLst>
              <p:tags r:id="rId2"/>
            </p:custDataLst>
          </p:nvPr>
        </p:nvSpPr>
        <p:spPr>
          <a:xfrm>
            <a:off x="7732395" y="5243195"/>
            <a:ext cx="2555875" cy="380365"/>
          </a:xfrm>
          <a:prstGeom prst="rect">
            <a:avLst/>
          </a:prstGeom>
          <a:noFill/>
        </p:spPr>
        <p:txBody>
          <a:bodyPr wrap="square" lIns="0" tIns="0" rIns="0" bIns="0" rtlCol="0" anchor="b">
            <a:noAutofit/>
          </a:bodyPr>
          <a:p>
            <a:pPr marL="0" indent="0" algn="l">
              <a:lnSpc>
                <a:spcPct val="100000"/>
              </a:lnSpc>
              <a:spcBef>
                <a:spcPts val="0"/>
              </a:spcBef>
              <a:spcAft>
                <a:spcPts val="0"/>
              </a:spcAft>
              <a:buSzPct val="100000"/>
            </a:pPr>
            <a:r>
              <a:rPr lang="zh-CN" altLang="en-US" b="1">
                <a:solidFill>
                  <a:srgbClr val="2E75B6"/>
                </a:solidFill>
                <a:latin typeface="Hope Bold" charset="0"/>
                <a:ea typeface="华文中宋" panose="02010600040101010101" charset="-122"/>
                <a:sym typeface="华文中宋" panose="02010600040101010101" charset="-122"/>
              </a:rPr>
              <a:t>例：加工厂角色信息录入</a:t>
            </a:r>
            <a:endParaRPr lang="zh-CN" altLang="en-US" b="1">
              <a:solidFill>
                <a:srgbClr val="2E75B6"/>
              </a:solidFill>
              <a:latin typeface="Hope Bold" charset="0"/>
              <a:ea typeface="华文中宋" panose="02010600040101010101" charset="-122"/>
              <a:sym typeface="华文中宋" panose="02010600040101010101" charset="-122"/>
            </a:endParaRPr>
          </a:p>
        </p:txBody>
      </p:sp>
      <p:sp>
        <p:nvSpPr>
          <p:cNvPr id="14"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5"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21" name="矩形 43"/>
          <p:cNvSpPr/>
          <p:nvPr/>
        </p:nvSpPr>
        <p:spPr>
          <a:xfrm>
            <a:off x="487299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22" name="矩形 43"/>
          <p:cNvSpPr/>
          <p:nvPr/>
        </p:nvSpPr>
        <p:spPr>
          <a:xfrm>
            <a:off x="973963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23" name="矩形 43"/>
          <p:cNvSpPr/>
          <p:nvPr/>
        </p:nvSpPr>
        <p:spPr>
          <a:xfrm>
            <a:off x="7306945" y="6513830"/>
            <a:ext cx="2437200" cy="348615"/>
          </a:xfrm>
          <a:prstGeom prst="rect">
            <a:avLst/>
          </a:prstGeom>
          <a:blipFill rotWithShape="1">
            <a:blip r:embed="rId3"/>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8" name="文本占位符 1"/>
          <p:cNvSpPr>
            <a:spLocks noGrp="1"/>
          </p:cNvSpPr>
          <p:nvPr>
            <p:ph type="body" sz="quarter" idx="10"/>
          </p:nvPr>
        </p:nvSpPr>
        <p:spPr/>
        <p:txBody>
          <a:bodyPr/>
          <a:p>
            <a:pPr algn="l">
              <a:spcAft>
                <a:spcPts val="600"/>
              </a:spcAft>
            </a:pPr>
            <a:r>
              <a:rPr lang="zh-CN" altLang="en-US" dirty="0">
                <a:solidFill>
                  <a:srgbClr val="256DB7"/>
                </a:solidFill>
                <a:effectLst/>
              </a:rPr>
              <a:t>系统实现</a:t>
            </a:r>
            <a:r>
              <a:rPr lang="en-US" altLang="zh-CN" dirty="0">
                <a:solidFill>
                  <a:srgbClr val="256DB7"/>
                </a:solidFill>
                <a:effectLst/>
              </a:rPr>
              <a:t>——</a:t>
            </a:r>
            <a:r>
              <a:rPr lang="zh-CN" altLang="en-US" dirty="0">
                <a:solidFill>
                  <a:srgbClr val="256DB7"/>
                </a:solidFill>
                <a:effectLst/>
              </a:rPr>
              <a:t>核心功能</a:t>
            </a:r>
            <a:endParaRPr lang="zh-CN" altLang="en-US" dirty="0">
              <a:solidFill>
                <a:srgbClr val="256DB7"/>
              </a:solidFill>
              <a:effectLst/>
            </a:endParaRPr>
          </a:p>
        </p:txBody>
      </p:sp>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94945" y="871855"/>
            <a:ext cx="4937125" cy="507365"/>
          </a:xfrm>
          <a:prstGeom prst="rect">
            <a:avLst/>
          </a:prstGeom>
          <a:noFill/>
        </p:spPr>
        <p:txBody>
          <a:bodyPr wrap="square" rtlCol="0" anchor="t">
            <a:noAutofit/>
          </a:bodyPr>
          <a:p>
            <a:r>
              <a:rPr lang="zh-CN" altLang="en-US" sz="2800" b="1">
                <a:solidFill>
                  <a:srgbClr val="2E75B6"/>
                </a:solidFill>
                <a:latin typeface="Hope Bold" charset="0"/>
                <a:ea typeface="华文中宋" panose="02010600040101010101" charset="-122"/>
                <a:sym typeface="Hope Bold" charset="0"/>
              </a:rPr>
              <a:t>全流程溯源</a:t>
            </a:r>
            <a:r>
              <a:rPr lang="en-US" altLang="zh-CN" sz="2800" b="1" dirty="0">
                <a:solidFill>
                  <a:srgbClr val="2E75B6"/>
                </a:solidFill>
                <a:latin typeface="华文中宋" panose="02010600040101010101" charset="-122"/>
                <a:ea typeface="华文中宋" panose="02010600040101010101" charset="-122"/>
                <a:sym typeface="华文中宋" panose="02010600040101010101" charset="-122"/>
              </a:rPr>
              <a:t>——</a:t>
            </a:r>
            <a:r>
              <a:rPr lang="zh-CN" altLang="en-US" sz="2800" b="1">
                <a:solidFill>
                  <a:srgbClr val="2E75B6"/>
                </a:solidFill>
                <a:latin typeface="Hope Bold" charset="0"/>
                <a:ea typeface="华文中宋" panose="02010600040101010101" charset="-122"/>
                <a:sym typeface="Hope Bold" charset="0"/>
              </a:rPr>
              <a:t>流程可视化</a:t>
            </a:r>
            <a:endParaRPr lang="zh-CN" altLang="en-US" sz="2800" b="1">
              <a:solidFill>
                <a:srgbClr val="2E75B6"/>
              </a:solidFill>
              <a:latin typeface="Hope Bold" charset="0"/>
              <a:ea typeface="华文中宋" panose="02010600040101010101" charset="-122"/>
              <a:sym typeface="Hope Bold" charset="0"/>
            </a:endParaRPr>
          </a:p>
        </p:txBody>
      </p:sp>
      <p:sp>
        <p:nvSpPr>
          <p:cNvPr id="2" name="文本框 1"/>
          <p:cNvSpPr txBox="1"/>
          <p:nvPr/>
        </p:nvSpPr>
        <p:spPr>
          <a:xfrm>
            <a:off x="329565" y="1908810"/>
            <a:ext cx="3589655" cy="2416175"/>
          </a:xfrm>
          <a:prstGeom prst="rect">
            <a:avLst/>
          </a:prstGeom>
        </p:spPr>
        <p:txBody>
          <a:bodyPr wrap="square">
            <a:spAutoFit/>
          </a:bodyPr>
          <a:p>
            <a:pPr marL="0" indent="0">
              <a:lnSpc>
                <a:spcPct val="120000"/>
              </a:lnSpc>
            </a:pPr>
            <a:r>
              <a:rPr lang="zh-CN" altLang="en-US" sz="1800" b="0" i="0">
                <a:latin typeface="Hope Bold" charset="0"/>
                <a:ea typeface="华文中宋" panose="02010600040101010101" charset="-122"/>
                <a:sym typeface="Hope Bold" charset="0"/>
              </a:rPr>
              <a:t>用户可以通过溯源码查询到农产品的全流程信息。</a:t>
            </a:r>
            <a:endParaRPr lang="zh-CN" altLang="en-US" sz="1800" b="0" i="0">
              <a:latin typeface="Hope Bold" charset="0"/>
              <a:ea typeface="华文中宋" panose="02010600040101010101" charset="-122"/>
              <a:sym typeface="Hope Bold" charset="0"/>
            </a:endParaRPr>
          </a:p>
          <a:p>
            <a:pPr marL="0" indent="0">
              <a:lnSpc>
                <a:spcPct val="120000"/>
              </a:lnSpc>
            </a:pPr>
            <a:endParaRPr lang="zh-CN" altLang="en-US" sz="1800" b="0" i="0">
              <a:latin typeface="Hope Bold" charset="0"/>
              <a:ea typeface="华文中宋" panose="02010600040101010101" charset="-122"/>
              <a:sym typeface="Hope Bold" charset="0"/>
            </a:endParaRPr>
          </a:p>
          <a:p>
            <a:pPr marL="0" indent="0">
              <a:lnSpc>
                <a:spcPct val="120000"/>
              </a:lnSpc>
            </a:pPr>
            <a:r>
              <a:rPr lang="zh-CN" altLang="en-US" sz="1800" b="0" i="0">
                <a:latin typeface="Hope Bold" charset="0"/>
                <a:ea typeface="华文中宋" panose="02010600040101010101" charset="-122"/>
                <a:sym typeface="Hope Bold" charset="0"/>
              </a:rPr>
              <a:t>系统以</a:t>
            </a:r>
            <a:r>
              <a:rPr lang="zh-CN" altLang="en-US" sz="1800" b="1" i="0">
                <a:latin typeface="Hope Bold" charset="0"/>
                <a:ea typeface="华文中宋" panose="02010600040101010101" charset="-122"/>
                <a:sym typeface="Hope Bold" charset="0"/>
              </a:rPr>
              <a:t>步骤条</a:t>
            </a:r>
            <a:r>
              <a:rPr lang="zh-CN" altLang="en-US" sz="1800" b="0" i="0">
                <a:latin typeface="Hope Bold" charset="0"/>
                <a:ea typeface="华文中宋" panose="02010600040101010101" charset="-122"/>
                <a:sym typeface="Hope Bold" charset="0"/>
              </a:rPr>
              <a:t>和</a:t>
            </a:r>
            <a:r>
              <a:rPr lang="zh-CN" altLang="en-US" sz="1800" b="1" i="0">
                <a:latin typeface="Hope Bold" charset="0"/>
                <a:ea typeface="华文中宋" panose="02010600040101010101" charset="-122"/>
                <a:sym typeface="Hope Bold" charset="0"/>
              </a:rPr>
              <a:t>每步详细信息</a:t>
            </a:r>
            <a:r>
              <a:rPr lang="zh-CN" altLang="en-US" sz="1800" b="0" i="0">
                <a:latin typeface="Hope Bold" charset="0"/>
                <a:ea typeface="华文中宋" panose="02010600040101010101" charset="-122"/>
                <a:sym typeface="Hope Bold" charset="0"/>
              </a:rPr>
              <a:t>进行展示，用户可以看到捕捞、加工、运输、销售等环节的时间轴，直观地了解农产品的流转过程。</a:t>
            </a:r>
            <a:endParaRPr lang="zh-CN" altLang="en-US" sz="1800" b="0" i="0">
              <a:latin typeface="Hope Bold" charset="0"/>
              <a:ea typeface="华文中宋" panose="02010600040101010101" charset="-122"/>
              <a:sym typeface="Hope Bold" charset="0"/>
            </a:endParaRPr>
          </a:p>
        </p:txBody>
      </p:sp>
      <p:pic>
        <p:nvPicPr>
          <p:cNvPr id="8" name="图片 7" descr="全流程溯源"/>
          <p:cNvPicPr>
            <a:picLocks noChangeAspect="1"/>
          </p:cNvPicPr>
          <p:nvPr/>
        </p:nvPicPr>
        <p:blipFill>
          <a:blip r:embed="rId1"/>
          <a:stretch>
            <a:fillRect/>
          </a:stretch>
        </p:blipFill>
        <p:spPr>
          <a:xfrm>
            <a:off x="3919220" y="1400175"/>
            <a:ext cx="8209915" cy="4598035"/>
          </a:xfrm>
          <a:prstGeom prst="rect">
            <a:avLst/>
          </a:prstGeom>
        </p:spPr>
      </p:pic>
      <p:sp>
        <p:nvSpPr>
          <p:cNvPr id="9"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0"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1" name="矩形 43"/>
          <p:cNvSpPr/>
          <p:nvPr/>
        </p:nvSpPr>
        <p:spPr>
          <a:xfrm>
            <a:off x="487299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8" name="矩形 43"/>
          <p:cNvSpPr/>
          <p:nvPr/>
        </p:nvSpPr>
        <p:spPr>
          <a:xfrm>
            <a:off x="973963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9" name="矩形 43"/>
          <p:cNvSpPr/>
          <p:nvPr/>
        </p:nvSpPr>
        <p:spPr>
          <a:xfrm>
            <a:off x="7306945" y="6513830"/>
            <a:ext cx="2437200" cy="348615"/>
          </a:xfrm>
          <a:prstGeom prst="rect">
            <a:avLst/>
          </a:prstGeom>
          <a:blipFill rotWithShape="1">
            <a:blip r:embed="rId2"/>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8" name="文本占位符 1"/>
          <p:cNvSpPr>
            <a:spLocks noGrp="1"/>
          </p:cNvSpPr>
          <p:nvPr>
            <p:ph type="body" sz="quarter" idx="10"/>
          </p:nvPr>
        </p:nvSpPr>
        <p:spPr/>
        <p:txBody>
          <a:bodyPr/>
          <a:p>
            <a:pPr algn="l">
              <a:spcAft>
                <a:spcPts val="600"/>
              </a:spcAft>
            </a:pPr>
            <a:r>
              <a:rPr lang="zh-CN" altLang="en-US" dirty="0">
                <a:solidFill>
                  <a:srgbClr val="256DB7"/>
                </a:solidFill>
                <a:effectLst/>
              </a:rPr>
              <a:t>系统实现</a:t>
            </a:r>
            <a:r>
              <a:rPr lang="en-US" altLang="zh-CN" dirty="0">
                <a:solidFill>
                  <a:srgbClr val="256DB7"/>
                </a:solidFill>
                <a:effectLst/>
              </a:rPr>
              <a:t>——</a:t>
            </a:r>
            <a:r>
              <a:rPr lang="zh-CN" altLang="en-US" dirty="0">
                <a:solidFill>
                  <a:srgbClr val="256DB7"/>
                </a:solidFill>
                <a:effectLst/>
              </a:rPr>
              <a:t>核心功能</a:t>
            </a:r>
            <a:endParaRPr lang="zh-CN" altLang="en-US" dirty="0">
              <a:solidFill>
                <a:srgbClr val="256DB7"/>
              </a:solidFill>
              <a:effectLst/>
            </a:endParaRPr>
          </a:p>
        </p:txBody>
      </p:sp>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4945" y="869315"/>
            <a:ext cx="5544185" cy="507365"/>
          </a:xfrm>
          <a:prstGeom prst="rect">
            <a:avLst/>
          </a:prstGeom>
          <a:noFill/>
        </p:spPr>
        <p:txBody>
          <a:bodyPr wrap="square" rtlCol="0" anchor="t">
            <a:noAutofit/>
          </a:bodyPr>
          <a:p>
            <a:r>
              <a:rPr lang="zh-CN" altLang="en-US" sz="2800" b="1">
                <a:solidFill>
                  <a:srgbClr val="2E75B6"/>
                </a:solidFill>
                <a:latin typeface="Hope Bold" charset="0"/>
                <a:ea typeface="华文中宋" panose="02010600040101010101" charset="-122"/>
                <a:sym typeface="Hope Bold" charset="0"/>
              </a:rPr>
              <a:t>全流程溯源</a:t>
            </a:r>
            <a:r>
              <a:rPr lang="en-US" altLang="zh-CN" sz="2800" b="1" dirty="0">
                <a:solidFill>
                  <a:srgbClr val="2E75B6"/>
                </a:solidFill>
                <a:latin typeface="华文中宋" panose="02010600040101010101" charset="-122"/>
                <a:ea typeface="华文中宋" panose="02010600040101010101" charset="-122"/>
                <a:sym typeface="华文中宋" panose="02010600040101010101" charset="-122"/>
              </a:rPr>
              <a:t>——</a:t>
            </a:r>
            <a:r>
              <a:rPr lang="zh-CN" altLang="en-US" sz="2800" b="1">
                <a:solidFill>
                  <a:srgbClr val="2E75B6"/>
                </a:solidFill>
                <a:latin typeface="Hope Bold" charset="0"/>
                <a:ea typeface="华文中宋" panose="02010600040101010101" charset="-122"/>
                <a:sym typeface="Hope Bold" charset="0"/>
              </a:rPr>
              <a:t>筛选与查询功能</a:t>
            </a:r>
            <a:endParaRPr lang="zh-CN" altLang="en-US" sz="2800" b="1">
              <a:solidFill>
                <a:srgbClr val="2E75B6"/>
              </a:solidFill>
              <a:latin typeface="Hope Bold" charset="0"/>
              <a:ea typeface="华文中宋" panose="02010600040101010101" charset="-122"/>
              <a:sym typeface="Hope Bold" charset="0"/>
            </a:endParaRPr>
          </a:p>
        </p:txBody>
      </p:sp>
      <p:sp>
        <p:nvSpPr>
          <p:cNvPr id="11" name="文本框 10"/>
          <p:cNvSpPr txBox="1"/>
          <p:nvPr/>
        </p:nvSpPr>
        <p:spPr>
          <a:xfrm>
            <a:off x="7318375" y="1648460"/>
            <a:ext cx="4378325" cy="3856355"/>
          </a:xfrm>
          <a:prstGeom prst="rect">
            <a:avLst/>
          </a:prstGeom>
        </p:spPr>
        <p:txBody>
          <a:bodyPr wrap="square">
            <a:spAutoFit/>
          </a:bodyPr>
          <a:p>
            <a:pPr indent="0" algn="l">
              <a:lnSpc>
                <a:spcPct val="170000"/>
              </a:lnSpc>
              <a:buClrTx/>
              <a:buSzTx/>
              <a:buFont typeface="Arial" panose="020B0604020202090204" pitchFamily="34" charset="0"/>
              <a:buNone/>
            </a:pPr>
            <a:r>
              <a:rPr lang="zh-CN" altLang="en-US" sz="1800" b="0" i="0">
                <a:latin typeface="Hope Bold" charset="0"/>
                <a:ea typeface="华文中宋" panose="02010600040101010101" charset="-122"/>
                <a:sym typeface="Hope Bold" charset="0"/>
              </a:rPr>
              <a:t>用户可以根据溯源码或搜索关键词进行筛选和查询，从而快速获取所需信息。</a:t>
            </a:r>
            <a:endParaRPr lang="zh-CN" altLang="en-US" sz="1800" b="0" i="0">
              <a:latin typeface="Hope Bold" charset="0"/>
              <a:ea typeface="华文中宋" panose="02010600040101010101" charset="-122"/>
              <a:sym typeface="Hope Bold" charset="0"/>
            </a:endParaRPr>
          </a:p>
          <a:p>
            <a:pPr marL="285750" indent="-285750" algn="l">
              <a:lnSpc>
                <a:spcPct val="170000"/>
              </a:lnSpc>
              <a:buClrTx/>
              <a:buSzTx/>
              <a:buFont typeface="Arial" panose="020B0604020202090204" pitchFamily="34" charset="0"/>
              <a:buChar char="•"/>
            </a:pPr>
            <a:r>
              <a:rPr lang="zh-CN" altLang="en-US" sz="1800" b="0" i="0">
                <a:latin typeface="Hope Bold" charset="0"/>
                <a:ea typeface="华文中宋" panose="02010600040101010101" charset="-122"/>
                <a:sym typeface="Hope Bold" charset="0"/>
              </a:rPr>
              <a:t>溯源码作为产品的唯一标识，能够帮助用户直接查询到该产品的捕捞、加工、运输、销售等所有环节的详细记录。</a:t>
            </a:r>
            <a:endParaRPr lang="zh-CN" altLang="en-US" sz="1800" b="0" i="0">
              <a:latin typeface="Hope Bold" charset="0"/>
              <a:ea typeface="华文中宋" panose="02010600040101010101" charset="-122"/>
              <a:sym typeface="Hope Bold" charset="0"/>
            </a:endParaRPr>
          </a:p>
          <a:p>
            <a:pPr marL="285750" indent="-285750" algn="l">
              <a:lnSpc>
                <a:spcPct val="170000"/>
              </a:lnSpc>
              <a:buClrTx/>
              <a:buSzTx/>
              <a:buFont typeface="Arial" panose="020B0604020202090204" pitchFamily="34" charset="0"/>
              <a:buChar char="•"/>
            </a:pPr>
            <a:r>
              <a:rPr lang="zh-CN" altLang="en-US" sz="1800" b="0" i="0">
                <a:latin typeface="Hope Bold" charset="0"/>
                <a:ea typeface="华文中宋" panose="02010600040101010101" charset="-122"/>
                <a:sym typeface="Hope Bold" charset="0"/>
              </a:rPr>
              <a:t>输入关键词进行模糊搜索，例如水产品名称等，系统会根据关键词匹配相关记录，快速找到用户所需的内容。</a:t>
            </a:r>
            <a:endParaRPr lang="zh-CN" altLang="en-US" sz="1800" b="0" i="0">
              <a:latin typeface="Hope Bold" charset="0"/>
              <a:ea typeface="华文中宋" panose="02010600040101010101" charset="-122"/>
              <a:sym typeface="Hope Bold" charset="0"/>
            </a:endParaRPr>
          </a:p>
        </p:txBody>
      </p:sp>
      <p:pic>
        <p:nvPicPr>
          <p:cNvPr id="12" name="图片 11" descr="筛选与查询"/>
          <p:cNvPicPr>
            <a:picLocks noChangeAspect="1"/>
          </p:cNvPicPr>
          <p:nvPr/>
        </p:nvPicPr>
        <p:blipFill>
          <a:blip r:embed="rId1"/>
          <a:srcRect r="5713"/>
          <a:stretch>
            <a:fillRect/>
          </a:stretch>
        </p:blipFill>
        <p:spPr>
          <a:xfrm>
            <a:off x="180975" y="1908810"/>
            <a:ext cx="6971665" cy="3081655"/>
          </a:xfrm>
          <a:prstGeom prst="rect">
            <a:avLst/>
          </a:prstGeom>
        </p:spPr>
      </p:pic>
      <p:sp>
        <p:nvSpPr>
          <p:cNvPr id="14"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5"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6" name="矩形 43"/>
          <p:cNvSpPr/>
          <p:nvPr/>
        </p:nvSpPr>
        <p:spPr>
          <a:xfrm>
            <a:off x="487299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8" name="矩形 43"/>
          <p:cNvSpPr/>
          <p:nvPr/>
        </p:nvSpPr>
        <p:spPr>
          <a:xfrm>
            <a:off x="973963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9" name="矩形 43"/>
          <p:cNvSpPr/>
          <p:nvPr/>
        </p:nvSpPr>
        <p:spPr>
          <a:xfrm>
            <a:off x="7306945" y="6513830"/>
            <a:ext cx="2437200" cy="348615"/>
          </a:xfrm>
          <a:prstGeom prst="rect">
            <a:avLst/>
          </a:prstGeom>
          <a:blipFill rotWithShape="1">
            <a:blip r:embed="rId2"/>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p:txBody>
          <a:bodyPr/>
          <a:lstStyle/>
          <a:p>
            <a:pPr algn="l">
              <a:spcAft>
                <a:spcPts val="600"/>
              </a:spcAft>
            </a:pPr>
            <a:r>
              <a:rPr lang="zh-CN" altLang="en-US" dirty="0">
                <a:solidFill>
                  <a:srgbClr val="256DB7"/>
                </a:solidFill>
                <a:effectLst/>
              </a:rPr>
              <a:t>系统实现</a:t>
            </a:r>
            <a:r>
              <a:rPr lang="en-US" altLang="zh-CN" dirty="0">
                <a:solidFill>
                  <a:srgbClr val="256DB7"/>
                </a:solidFill>
                <a:effectLst/>
              </a:rPr>
              <a:t>——</a:t>
            </a:r>
            <a:r>
              <a:rPr lang="zh-CN" altLang="en-US" dirty="0">
                <a:solidFill>
                  <a:srgbClr val="256DB7"/>
                </a:solidFill>
                <a:effectLst/>
              </a:rPr>
              <a:t>核心功能</a:t>
            </a:r>
            <a:endParaRPr lang="zh-CN" altLang="en-US" dirty="0">
              <a:solidFill>
                <a:srgbClr val="256DB7"/>
              </a:solidFill>
              <a:effectLst/>
            </a:endParaRPr>
          </a:p>
        </p:txBody>
      </p:sp>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2" name="文本框 0"/>
          <p:cNvSpPr txBox="1"/>
          <p:nvPr/>
        </p:nvSpPr>
        <p:spPr>
          <a:xfrm>
            <a:off x="194310" y="871855"/>
            <a:ext cx="5391883" cy="507365"/>
          </a:xfrm>
          <a:prstGeom prst="rect">
            <a:avLst/>
          </a:prstGeom>
          <a:noFill/>
        </p:spPr>
        <p:txBody>
          <a:bodyPr wrap="square" rtlCol="0" anchor="t">
            <a:noAutofit/>
          </a:bodyPr>
          <a:lstStyle/>
          <a:p>
            <a:r>
              <a:rPr lang="zh-CN" altLang="en-US" sz="2800" b="1" dirty="0">
                <a:solidFill>
                  <a:srgbClr val="2E75B6"/>
                </a:solidFill>
                <a:latin typeface="Hope Bold" charset="0"/>
                <a:ea typeface="华文中宋" panose="02010600040101010101" charset="-122"/>
                <a:sym typeface="Hope Bold" charset="0"/>
              </a:rPr>
              <a:t>全流程溯源</a:t>
            </a:r>
            <a:r>
              <a:rPr lang="en-US" altLang="zh-CN" sz="2800" b="1" dirty="0">
                <a:solidFill>
                  <a:srgbClr val="2E75B6"/>
                </a:solidFill>
                <a:latin typeface="华文中宋" panose="02010600040101010101" charset="-122"/>
                <a:ea typeface="华文中宋" panose="02010600040101010101" charset="-122"/>
                <a:sym typeface="华文中宋" panose="02010600040101010101" charset="-122"/>
              </a:rPr>
              <a:t>——</a:t>
            </a:r>
            <a:r>
              <a:rPr lang="zh-CN" altLang="en-US" sz="2800" b="1" dirty="0">
                <a:solidFill>
                  <a:srgbClr val="2E75B6"/>
                </a:solidFill>
                <a:latin typeface="Hope Bold" charset="0"/>
                <a:ea typeface="华文中宋" panose="02010600040101010101" charset="-122"/>
                <a:sym typeface="Hope Bold" charset="0"/>
              </a:rPr>
              <a:t>报告导出功能</a:t>
            </a:r>
            <a:endParaRPr lang="zh-CN" altLang="en-US" sz="2800" b="1" dirty="0">
              <a:solidFill>
                <a:srgbClr val="2E75B6"/>
              </a:solidFill>
              <a:latin typeface="Hope Bold" charset="0"/>
              <a:ea typeface="华文中宋" panose="02010600040101010101" charset="-122"/>
              <a:sym typeface="Hope Bold" charset="0"/>
            </a:endParaRPr>
          </a:p>
        </p:txBody>
      </p:sp>
      <p:sp>
        <p:nvSpPr>
          <p:cNvPr id="9" name="文本框 8"/>
          <p:cNvSpPr txBox="1"/>
          <p:nvPr/>
        </p:nvSpPr>
        <p:spPr>
          <a:xfrm>
            <a:off x="313690" y="1811655"/>
            <a:ext cx="5005705" cy="922020"/>
          </a:xfrm>
          <a:prstGeom prst="rect">
            <a:avLst/>
          </a:prstGeom>
          <a:noFill/>
        </p:spPr>
        <p:txBody>
          <a:bodyPr wrap="square" rtlCol="0" anchor="t">
            <a:spAutoFit/>
          </a:bodyPr>
          <a:lstStyle/>
          <a:p>
            <a:r>
              <a:rPr lang="zh-CN" altLang="en-US" dirty="0">
                <a:latin typeface="Hope Bold" charset="0"/>
                <a:ea typeface="华文中宋" panose="02010600040101010101" charset="-122"/>
                <a:sym typeface="Hope Bold" charset="0"/>
              </a:rPr>
              <a:t>平台提供</a:t>
            </a:r>
            <a:r>
              <a:rPr lang="en-US" altLang="zh-CN" b="1" dirty="0">
                <a:latin typeface="Times New Roman" panose="02020503050405090304" charset="0"/>
                <a:ea typeface="华文中宋" panose="02010600040101010101" charset="-122"/>
                <a:cs typeface="Times New Roman" panose="02020503050405090304" charset="0"/>
              </a:rPr>
              <a:t>PDF</a:t>
            </a:r>
            <a:r>
              <a:rPr lang="zh-CN" altLang="en-US" b="1" dirty="0">
                <a:latin typeface="Hope Bold" charset="0"/>
                <a:ea typeface="华文中宋" panose="02010600040101010101" charset="-122"/>
                <a:sym typeface="Hope Bold" charset="0"/>
              </a:rPr>
              <a:t>报告导出功能</a:t>
            </a:r>
            <a:r>
              <a:rPr lang="zh-CN" altLang="en-US" dirty="0">
                <a:latin typeface="Hope Bold" charset="0"/>
                <a:ea typeface="华文中宋" panose="02010600040101010101" charset="-122"/>
                <a:sym typeface="Hope Bold" charset="0"/>
              </a:rPr>
              <a:t>，支持用户一键导出完整的水产品溯源信息，满足存档、分析和共享需求。</a:t>
            </a:r>
            <a:endParaRPr lang="zh-CN" altLang="en-US" dirty="0">
              <a:latin typeface="Hope Bold" charset="0"/>
              <a:ea typeface="华文中宋" panose="02010600040101010101" charset="-122"/>
              <a:sym typeface="Hope Bold" charset="0"/>
            </a:endParaRPr>
          </a:p>
        </p:txBody>
      </p:sp>
      <p:pic>
        <p:nvPicPr>
          <p:cNvPr id="11" name="图片 10" descr="图形用户界面, 应用程序&#10;&#10;描述已自动生成"/>
          <p:cNvPicPr>
            <a:picLocks noChangeAspect="1"/>
          </p:cNvPicPr>
          <p:nvPr/>
        </p:nvPicPr>
        <p:blipFill>
          <a:blip r:embed="rId1">
            <a:extLst>
              <a:ext uri="{28A0092B-C50C-407E-A947-70E740481C1C}">
                <a14:useLocalDpi xmlns:a14="http://schemas.microsoft.com/office/drawing/2010/main" val="0"/>
              </a:ext>
            </a:extLst>
          </a:blip>
          <a:srcRect l="1099" r="1398"/>
          <a:stretch>
            <a:fillRect/>
          </a:stretch>
        </p:blipFill>
        <p:spPr>
          <a:xfrm>
            <a:off x="194310" y="3310255"/>
            <a:ext cx="11827510" cy="2765425"/>
          </a:xfrm>
          <a:prstGeom prst="rect">
            <a:avLst/>
          </a:prstGeom>
        </p:spPr>
      </p:pic>
      <p:sp>
        <p:nvSpPr>
          <p:cNvPr id="12" name="文本框 11"/>
          <p:cNvSpPr txBox="1"/>
          <p:nvPr/>
        </p:nvSpPr>
        <p:spPr>
          <a:xfrm>
            <a:off x="6253480" y="1811655"/>
            <a:ext cx="5768340" cy="922020"/>
          </a:xfrm>
          <a:prstGeom prst="rect">
            <a:avLst/>
          </a:prstGeom>
          <a:noFill/>
        </p:spPr>
        <p:txBody>
          <a:bodyPr wrap="square" rtlCol="0" anchor="t">
            <a:spAutoFit/>
          </a:bodyPr>
          <a:p>
            <a:r>
              <a:rPr lang="zh-CN" altLang="en-US" dirty="0">
                <a:latin typeface="Hope Bold" charset="0"/>
                <a:ea typeface="华文中宋" panose="02010600040101010101" charset="-122"/>
                <a:sym typeface="华文中宋" panose="02010600040101010101" charset="-122"/>
              </a:rPr>
              <a:t>报告内容包括捕捞、加工、物流及销售等各个环节的详细记录，涵盖数据时间、地点、责任人、区块链</a:t>
            </a:r>
            <a:r>
              <a:rPr lang="en-US" altLang="zh-CN" dirty="0">
                <a:latin typeface="Times New Roman" panose="02020503050405090304" charset="0"/>
                <a:ea typeface="华文中宋" panose="02010600040101010101" charset="-122"/>
                <a:cs typeface="Times New Roman" panose="02020503050405090304" charset="0"/>
                <a:sym typeface="华文中宋" panose="02010600040101010101" charset="-122"/>
              </a:rPr>
              <a:t>ID</a:t>
            </a:r>
            <a:r>
              <a:rPr lang="zh-CN" altLang="en-US" dirty="0">
                <a:latin typeface="Hope Bold" charset="0"/>
                <a:ea typeface="华文中宋" panose="02010600040101010101" charset="-122"/>
                <a:sym typeface="华文中宋" panose="02010600040101010101" charset="-122"/>
              </a:rPr>
              <a:t>及图片记录等内容，确保信息完整透明。</a:t>
            </a:r>
            <a:endParaRPr lang="zh-CN" altLang="en-US" dirty="0">
              <a:latin typeface="Hope Bold" charset="0"/>
              <a:ea typeface="华文中宋" panose="02010600040101010101" charset="-122"/>
              <a:sym typeface="华文中宋" panose="02010600040101010101" charset="-122"/>
            </a:endParaRPr>
          </a:p>
        </p:txBody>
      </p:sp>
      <p:sp>
        <p:nvSpPr>
          <p:cNvPr id="14"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5"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6" name="矩形 43"/>
          <p:cNvSpPr/>
          <p:nvPr/>
        </p:nvSpPr>
        <p:spPr>
          <a:xfrm>
            <a:off x="487299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8" name="矩形 43"/>
          <p:cNvSpPr/>
          <p:nvPr/>
        </p:nvSpPr>
        <p:spPr>
          <a:xfrm>
            <a:off x="973963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9" name="矩形 43"/>
          <p:cNvSpPr/>
          <p:nvPr/>
        </p:nvSpPr>
        <p:spPr>
          <a:xfrm>
            <a:off x="7306945" y="6513830"/>
            <a:ext cx="2437200" cy="348615"/>
          </a:xfrm>
          <a:prstGeom prst="rect">
            <a:avLst/>
          </a:prstGeom>
          <a:blipFill rotWithShape="1">
            <a:blip r:embed="rId2"/>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p:txBody>
          <a:bodyPr/>
          <a:lstStyle/>
          <a:p>
            <a:pPr algn="l">
              <a:spcAft>
                <a:spcPts val="600"/>
              </a:spcAft>
            </a:pPr>
            <a:r>
              <a:rPr lang="zh-CN" altLang="en-US" dirty="0">
                <a:solidFill>
                  <a:srgbClr val="256DB7"/>
                </a:solidFill>
                <a:effectLst/>
              </a:rPr>
              <a:t>系统实现</a:t>
            </a:r>
            <a:r>
              <a:rPr lang="en-US" altLang="zh-CN" dirty="0">
                <a:solidFill>
                  <a:srgbClr val="256DB7"/>
                </a:solidFill>
                <a:effectLst/>
              </a:rPr>
              <a:t>——</a:t>
            </a:r>
            <a:r>
              <a:rPr lang="zh-CN" altLang="en-US" dirty="0">
                <a:solidFill>
                  <a:srgbClr val="256DB7"/>
                </a:solidFill>
                <a:effectLst/>
              </a:rPr>
              <a:t>核心功能</a:t>
            </a:r>
            <a:endParaRPr lang="zh-CN" altLang="en-US" dirty="0">
              <a:solidFill>
                <a:srgbClr val="256DB7"/>
              </a:solidFill>
              <a:effectLst/>
            </a:endParaRPr>
          </a:p>
        </p:txBody>
      </p:sp>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04984" y="1720757"/>
            <a:ext cx="4947389" cy="1477328"/>
          </a:xfrm>
          <a:prstGeom prst="rect">
            <a:avLst/>
          </a:prstGeom>
          <a:noFill/>
        </p:spPr>
        <p:txBody>
          <a:bodyPr wrap="square" rtlCol="0" anchor="t">
            <a:spAutoFit/>
          </a:bodyPr>
          <a:lstStyle/>
          <a:p>
            <a:r>
              <a:rPr lang="zh-CN" altLang="en-US" dirty="0">
                <a:latin typeface="Hope Bold" charset="0"/>
                <a:ea typeface="华文中宋" panose="02010600040101010101" charset="-122"/>
                <a:sym typeface="Hope Bold" charset="0"/>
              </a:rPr>
              <a:t>支持用户查询与其相关的所有历史操作记录，确保数据的可追溯性与透明性。</a:t>
            </a:r>
            <a:endParaRPr lang="en-US" altLang="zh-CN" dirty="0">
              <a:latin typeface="Hope Bold" charset="0"/>
              <a:ea typeface="华文中宋" panose="02010600040101010101" charset="-122"/>
              <a:sym typeface="Hope Bold" charset="0"/>
            </a:endParaRPr>
          </a:p>
          <a:p>
            <a:r>
              <a:rPr lang="zh-CN" altLang="en-US" dirty="0">
                <a:latin typeface="Hope Bold" charset="0"/>
                <a:ea typeface="华文中宋" panose="02010600040101010101" charset="-122"/>
                <a:sym typeface="Hope Bold" charset="0"/>
              </a:rPr>
              <a:t>用户回顾自己在水产品流通过程中的“接触”环节，快速定位与自身相关的数据，提升操作效率。</a:t>
            </a:r>
            <a:endParaRPr lang="en-US" altLang="zh-CN" dirty="0">
              <a:latin typeface="Hope Bold" charset="0"/>
              <a:ea typeface="华文中宋" panose="02010600040101010101" charset="-122"/>
              <a:sym typeface="Hope Bold" charset="0"/>
            </a:endParaRPr>
          </a:p>
        </p:txBody>
      </p:sp>
      <p:cxnSp>
        <p:nvCxnSpPr>
          <p:cNvPr id="13" name="直接连接符 12"/>
          <p:cNvCxnSpPr/>
          <p:nvPr/>
        </p:nvCxnSpPr>
        <p:spPr>
          <a:xfrm>
            <a:off x="6074685" y="984778"/>
            <a:ext cx="21315" cy="2110114"/>
          </a:xfrm>
          <a:prstGeom prst="line">
            <a:avLst/>
          </a:prstGeom>
          <a:ln w="19050">
            <a:solidFill>
              <a:schemeClr val="accent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670305" y="1720757"/>
            <a:ext cx="4947389" cy="1477328"/>
          </a:xfrm>
          <a:prstGeom prst="rect">
            <a:avLst/>
          </a:prstGeom>
          <a:noFill/>
        </p:spPr>
        <p:txBody>
          <a:bodyPr wrap="square" rtlCol="0" anchor="t">
            <a:spAutoFit/>
          </a:bodyPr>
          <a:lstStyle/>
          <a:p>
            <a:r>
              <a:rPr lang="zh-CN" altLang="en-US" dirty="0">
                <a:latin typeface="Hope Bold" charset="0"/>
                <a:ea typeface="华文中宋" panose="02010600040101010101" charset="-122"/>
                <a:sym typeface="Hope Bold" charset="0"/>
              </a:rPr>
              <a:t>便于用户进行业务核查、数据统计和工作复盘</a:t>
            </a:r>
            <a:endParaRPr lang="en-US" altLang="zh-CN" dirty="0">
              <a:latin typeface="Hope Bold" charset="0"/>
              <a:ea typeface="华文中宋" panose="02010600040101010101" charset="-122"/>
              <a:sym typeface="Hope Bold" charset="0"/>
            </a:endParaRPr>
          </a:p>
          <a:p>
            <a:r>
              <a:rPr lang="zh-CN" altLang="en-US" dirty="0">
                <a:latin typeface="Hope Bold" charset="0"/>
                <a:ea typeface="华文中宋" panose="02010600040101010101" charset="-122"/>
                <a:sym typeface="Hope Bold" charset="0"/>
              </a:rPr>
              <a:t>强化了操作过程的透明性，确保所有环节均可追溯、责任明确</a:t>
            </a:r>
            <a:endParaRPr lang="en-US" altLang="zh-CN" dirty="0">
              <a:latin typeface="Hope Bold" charset="0"/>
              <a:ea typeface="华文中宋" panose="02010600040101010101" charset="-122"/>
              <a:sym typeface="Hope Bold" charset="0"/>
            </a:endParaRPr>
          </a:p>
          <a:p>
            <a:r>
              <a:rPr lang="zh-CN" altLang="en-US" dirty="0">
                <a:latin typeface="Hope Bold" charset="0"/>
                <a:ea typeface="华文中宋" panose="02010600040101010101" charset="-122"/>
                <a:sym typeface="Hope Bold" charset="0"/>
              </a:rPr>
              <a:t>为平台用户提供了便捷、高效的数据管理体验</a:t>
            </a:r>
            <a:endParaRPr lang="en-US" altLang="zh-CN" dirty="0">
              <a:latin typeface="Hope Bold" charset="0"/>
              <a:ea typeface="华文中宋" panose="02010600040101010101" charset="-122"/>
              <a:sym typeface="Hope Bold" charset="0"/>
            </a:endParaRPr>
          </a:p>
          <a:p>
            <a:r>
              <a:rPr lang="zh-CN" altLang="en-US" dirty="0">
                <a:latin typeface="Hope Bold" charset="0"/>
                <a:ea typeface="华文中宋" panose="02010600040101010101" charset="-122"/>
                <a:sym typeface="Hope Bold" charset="0"/>
              </a:rPr>
              <a:t>提升溯源系统的可信度与实用性。</a:t>
            </a:r>
            <a:endParaRPr lang="zh-CN" altLang="en-US" dirty="0">
              <a:latin typeface="Hope Bold" charset="0"/>
              <a:ea typeface="华文中宋" panose="02010600040101010101" charset="-122"/>
              <a:sym typeface="Hope Bold" charset="0"/>
            </a:endParaRPr>
          </a:p>
        </p:txBody>
      </p:sp>
      <p:pic>
        <p:nvPicPr>
          <p:cNvPr id="16" name="图片 15" descr="图形用户界面, 应用程序, Teams&#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9182" y="3213898"/>
            <a:ext cx="11751005" cy="3279674"/>
          </a:xfrm>
          <a:prstGeom prst="rect">
            <a:avLst/>
          </a:prstGeom>
        </p:spPr>
      </p:pic>
      <p:sp>
        <p:nvSpPr>
          <p:cNvPr id="20" name="文本框 0"/>
          <p:cNvSpPr txBox="1"/>
          <p:nvPr/>
        </p:nvSpPr>
        <p:spPr>
          <a:xfrm>
            <a:off x="199390" y="876935"/>
            <a:ext cx="3811905" cy="507365"/>
          </a:xfrm>
          <a:prstGeom prst="rect">
            <a:avLst/>
          </a:prstGeom>
          <a:noFill/>
        </p:spPr>
        <p:txBody>
          <a:bodyPr wrap="square" rtlCol="0" anchor="t">
            <a:noAutofit/>
          </a:bodyPr>
          <a:lstStyle/>
          <a:p>
            <a:r>
              <a:rPr lang="zh-CN" altLang="en-US" sz="2800" b="1" dirty="0">
                <a:solidFill>
                  <a:srgbClr val="2E75B6"/>
                </a:solidFill>
                <a:latin typeface="Hope Bold" charset="0"/>
                <a:ea typeface="华文中宋" panose="02010600040101010101" charset="-122"/>
                <a:sym typeface="Hope Bold" charset="0"/>
              </a:rPr>
              <a:t>交易历史记录</a:t>
            </a:r>
            <a:endParaRPr lang="zh-CN" altLang="en-US" sz="2800" b="1" dirty="0">
              <a:solidFill>
                <a:srgbClr val="2E75B6"/>
              </a:solidFill>
              <a:latin typeface="Hope Bold" charset="0"/>
              <a:ea typeface="华文中宋" panose="02010600040101010101" charset="-122"/>
              <a:sym typeface="Hope Bold" charset="0"/>
            </a:endParaRPr>
          </a:p>
        </p:txBody>
      </p:sp>
      <p:sp>
        <p:nvSpPr>
          <p:cNvPr id="2"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8"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0" name="矩形 43"/>
          <p:cNvSpPr/>
          <p:nvPr/>
        </p:nvSpPr>
        <p:spPr>
          <a:xfrm>
            <a:off x="487299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8" name="矩形 43"/>
          <p:cNvSpPr/>
          <p:nvPr/>
        </p:nvSpPr>
        <p:spPr>
          <a:xfrm>
            <a:off x="973963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9" name="矩形 43"/>
          <p:cNvSpPr/>
          <p:nvPr/>
        </p:nvSpPr>
        <p:spPr>
          <a:xfrm>
            <a:off x="7306945" y="6513830"/>
            <a:ext cx="2437200" cy="348615"/>
          </a:xfrm>
          <a:prstGeom prst="rect">
            <a:avLst/>
          </a:prstGeom>
          <a:blipFill rotWithShape="1">
            <a:blip r:embed="rId2"/>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9" name=""/>
        <p:cNvGrpSpPr/>
        <p:nvPr/>
      </p:nvGrpSpPr>
      <p:grpSpPr>
        <a:xfrm>
          <a:off x="0" y="0"/>
          <a:ext cx="0" cy="0"/>
          <a:chOff x="0" y="0"/>
          <a:chExt cx="0" cy="0"/>
        </a:xfrm>
      </p:grpSpPr>
      <p:sp>
        <p:nvSpPr>
          <p:cNvPr id="1048576" name="矩形 1"/>
          <p:cNvSpPr/>
          <p:nvPr/>
        </p:nvSpPr>
        <p:spPr>
          <a:xfrm>
            <a:off x="1" y="0"/>
            <a:ext cx="12191997" cy="4405086"/>
          </a:xfrm>
          <a:prstGeom prst="rect">
            <a:avLst/>
          </a:prstGeom>
          <a:blipFill>
            <a:blip r:embed="rId1"/>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sp>
        <p:nvSpPr>
          <p:cNvPr id="1048577" name="文本框 8"/>
          <p:cNvSpPr txBox="1"/>
          <p:nvPr/>
        </p:nvSpPr>
        <p:spPr>
          <a:xfrm>
            <a:off x="1219200" y="2082165"/>
            <a:ext cx="9753600" cy="2230755"/>
          </a:xfrm>
          <a:prstGeom prst="rect">
            <a:avLst/>
          </a:prstGeom>
          <a:noFill/>
        </p:spPr>
        <p:txBody>
          <a:bodyPr wrap="square">
            <a:noAutofit/>
          </a:bodyPr>
          <a:p>
            <a:pPr algn="ctr">
              <a:lnSpc>
                <a:spcPct val="123000"/>
              </a:lnSpc>
            </a:pPr>
            <a:r>
              <a:rPr lang="zh-CN" altLang="en-US" sz="4000" b="1" dirty="0">
                <a:solidFill>
                  <a:schemeClr val="bg1"/>
                </a:solidFill>
                <a:latin typeface="华文中宋" panose="02010600040101010101" charset="-122"/>
                <a:ea typeface="华文中宋" panose="02010600040101010101" charset="-122"/>
                <a:cs typeface="华文中宋" panose="02010600040101010101" charset="-122"/>
                <a:sym typeface="Hope Bold" charset="0"/>
              </a:rPr>
              <a:t>基于</a:t>
            </a:r>
            <a:r>
              <a:rPr lang="en-US" altLang="zh-CN" sz="4000" b="1" dirty="0">
                <a:solidFill>
                  <a:schemeClr val="bg1"/>
                </a:solidFill>
                <a:latin typeface="华文中宋" panose="02010600040101010101" charset="-122"/>
                <a:ea typeface="华文中宋" panose="02010600040101010101" charset="-122"/>
                <a:cs typeface="华文中宋" panose="02010600040101010101" charset="-122"/>
                <a:sym typeface="Hope Bold" charset="0"/>
              </a:rPr>
              <a:t>Fabric</a:t>
            </a:r>
            <a:r>
              <a:rPr lang="zh-CN" altLang="en-US" sz="4000" b="1" dirty="0">
                <a:solidFill>
                  <a:schemeClr val="bg1"/>
                </a:solidFill>
                <a:latin typeface="华文中宋" panose="02010600040101010101" charset="-122"/>
                <a:ea typeface="华文中宋" panose="02010600040101010101" charset="-122"/>
                <a:cs typeface="华文中宋" panose="02010600040101010101" charset="-122"/>
                <a:sym typeface="Hope Bold" charset="0"/>
              </a:rPr>
              <a:t>架构的</a:t>
            </a:r>
            <a:endParaRPr lang="zh-CN" altLang="en-US" sz="4000" b="1" dirty="0">
              <a:solidFill>
                <a:schemeClr val="bg1"/>
              </a:solidFill>
              <a:latin typeface="华文中宋" panose="02010600040101010101" charset="-122"/>
              <a:ea typeface="华文中宋" panose="02010600040101010101" charset="-122"/>
              <a:cs typeface="华文中宋" panose="02010600040101010101" charset="-122"/>
              <a:sym typeface="Hope Bold" charset="0"/>
            </a:endParaRPr>
          </a:p>
          <a:p>
            <a:pPr algn="ctr">
              <a:lnSpc>
                <a:spcPct val="123000"/>
              </a:lnSpc>
            </a:pPr>
            <a:r>
              <a:rPr lang="zh-CN" altLang="en-US" sz="4000" b="1" dirty="0">
                <a:solidFill>
                  <a:schemeClr val="bg1"/>
                </a:solidFill>
                <a:latin typeface="华文中宋" panose="02010600040101010101" charset="-122"/>
                <a:ea typeface="华文中宋" panose="02010600040101010101" charset="-122"/>
                <a:cs typeface="华文中宋" panose="02010600040101010101" charset="-122"/>
                <a:sym typeface="Hope Bold" charset="0"/>
              </a:rPr>
              <a:t>野生水产品溯源系统</a:t>
            </a:r>
            <a:endParaRPr lang="zh-CN" altLang="en-US" sz="4000" b="1" dirty="0">
              <a:solidFill>
                <a:schemeClr val="bg1"/>
              </a:solidFill>
              <a:latin typeface="华文中宋" panose="02010600040101010101" charset="-122"/>
              <a:ea typeface="华文中宋" panose="02010600040101010101" charset="-122"/>
              <a:cs typeface="华文中宋" panose="02010600040101010101" charset="-122"/>
              <a:sym typeface="Hope Bold" charset="0"/>
            </a:endParaRPr>
          </a:p>
        </p:txBody>
      </p:sp>
      <p:pic>
        <p:nvPicPr>
          <p:cNvPr id="2097152" name="图片 3" descr="同济大学"/>
          <p:cNvPicPr>
            <a:picLocks noChangeAspect="1"/>
          </p:cNvPicPr>
          <p:nvPr/>
        </p:nvPicPr>
        <p:blipFill>
          <a:blip r:embed="rId2"/>
          <a:stretch>
            <a:fillRect/>
          </a:stretch>
        </p:blipFill>
        <p:spPr>
          <a:xfrm>
            <a:off x="5205095" y="283210"/>
            <a:ext cx="1841091" cy="1861200"/>
          </a:xfrm>
          <a:prstGeom prst="rect">
            <a:avLst/>
          </a:prstGeom>
        </p:spPr>
      </p:pic>
      <p:sp>
        <p:nvSpPr>
          <p:cNvPr id="4" name="文本框 3"/>
          <p:cNvSpPr txBox="1"/>
          <p:nvPr/>
        </p:nvSpPr>
        <p:spPr>
          <a:xfrm>
            <a:off x="2011680" y="4645660"/>
            <a:ext cx="8227695" cy="460375"/>
          </a:xfrm>
          <a:prstGeom prst="rect">
            <a:avLst/>
          </a:prstGeom>
          <a:noFill/>
        </p:spPr>
        <p:txBody>
          <a:bodyPr wrap="square" rtlCol="0" anchor="t">
            <a:spAutoFit/>
          </a:bodyPr>
          <a:p>
            <a:pPr algn="ctr"/>
            <a:r>
              <a:rPr lang="zh-CN" altLang="en-US" sz="2400" b="1">
                <a:blipFill>
                  <a:blip r:embed="rId1"/>
                  <a:tile tx="0" ty="0" sx="100000" sy="100000" flip="none" algn="tl"/>
                </a:blipFill>
                <a:latin typeface="华文中宋" panose="02010600040101010101" charset="-122"/>
                <a:ea typeface="华文中宋" panose="02010600040101010101" charset="-122"/>
                <a:cs typeface="华文中宋" panose="02010600040101010101" charset="-122"/>
                <a:sym typeface="华文中宋" panose="02010600040101010101" charset="-122"/>
              </a:rPr>
              <a:t>第三组</a:t>
            </a:r>
            <a:endParaRPr lang="zh-CN" altLang="en-US" sz="2400" b="1">
              <a:blipFill>
                <a:blip r:embed="rId1"/>
                <a:tile tx="0" ty="0" sx="100000" sy="100000" flip="none" algn="tl"/>
              </a:blipFill>
              <a:latin typeface="华文中宋" panose="02010600040101010101" charset="-122"/>
              <a:ea typeface="华文中宋" panose="02010600040101010101" charset="-122"/>
              <a:cs typeface="华文中宋" panose="02010600040101010101" charset="-122"/>
              <a:sym typeface="华文中宋" panose="02010600040101010101" charset="-122"/>
            </a:endParaRPr>
          </a:p>
        </p:txBody>
      </p:sp>
      <p:graphicFrame>
        <p:nvGraphicFramePr>
          <p:cNvPr id="2" name="表格 1"/>
          <p:cNvGraphicFramePr/>
          <p:nvPr/>
        </p:nvGraphicFramePr>
        <p:xfrm>
          <a:off x="3169285" y="5346700"/>
          <a:ext cx="8534400" cy="1143000"/>
        </p:xfrm>
        <a:graphic>
          <a:graphicData uri="http://schemas.openxmlformats.org/drawingml/2006/table">
            <a:tbl>
              <a:tblPr firstRow="1" bandRow="1">
                <a:tableStyleId>{5C22544A-7EE6-4342-B048-85BDC9FD1C3A}</a:tableStyleId>
              </a:tblPr>
              <a:tblGrid>
                <a:gridCol w="1227600"/>
                <a:gridCol w="1227600"/>
                <a:gridCol w="1227600"/>
                <a:gridCol w="1227600"/>
                <a:gridCol w="1227600"/>
              </a:tblGrid>
              <a:tr h="381000">
                <a:tc>
                  <a:txBody>
                    <a:bodyPr/>
                    <a:p>
                      <a:pPr>
                        <a:buNone/>
                      </a:pPr>
                      <a:r>
                        <a:rPr lang="zh-CN" altLang="en-US" sz="2000" b="0">
                          <a:solidFill>
                            <a:schemeClr val="accent1"/>
                          </a:solidFill>
                          <a:latin typeface="华文中宋" panose="02010600040101010101" charset="-122"/>
                          <a:ea typeface="华文中宋" panose="02010600040101010101" charset="-122"/>
                          <a:sym typeface="Hope Bold" charset="0"/>
                        </a:rPr>
                        <a:t>指导教师</a:t>
                      </a:r>
                      <a:r>
                        <a:rPr lang="en-US" altLang="zh-CN" sz="2000" b="0">
                          <a:solidFill>
                            <a:schemeClr val="accent1"/>
                          </a:solidFill>
                          <a:latin typeface="华文中宋" panose="02010600040101010101" charset="-122"/>
                          <a:ea typeface="华文中宋" panose="02010600040101010101" charset="-122"/>
                          <a:sym typeface="Hope Bold" charset="0"/>
                        </a:rPr>
                        <a:t>：</a:t>
                      </a:r>
                      <a:endParaRPr lang="en-US" altLang="zh-CN" sz="2000" b="0">
                        <a:solidFill>
                          <a:schemeClr val="accent1"/>
                        </a:solidFill>
                        <a:latin typeface="华文中宋" panose="02010600040101010101" charset="-122"/>
                        <a:ea typeface="华文中宋" panose="02010600040101010101" charset="-122"/>
                        <a:sym typeface="Hope Bold" charset="0"/>
                      </a:endParaRPr>
                    </a:p>
                  </a:txBody>
                  <a:tcPr>
                    <a:noFill/>
                  </a:tcPr>
                </a:tc>
                <a:tc>
                  <a:txBody>
                    <a:bodyPr/>
                    <a:p>
                      <a:pPr>
                        <a:buNone/>
                      </a:pPr>
                      <a:r>
                        <a:rPr lang="zh-CN" altLang="en-US" sz="2000" b="0">
                          <a:solidFill>
                            <a:schemeClr val="accent1"/>
                          </a:solidFill>
                          <a:latin typeface="华文中宋" panose="02010600040101010101" charset="-122"/>
                          <a:ea typeface="华文中宋" panose="02010600040101010101" charset="-122"/>
                          <a:sym typeface="Hope Bold" charset="0"/>
                        </a:rPr>
                        <a:t>史扬</a:t>
                      </a:r>
                      <a:endParaRPr lang="zh-CN" altLang="en-US" sz="2000" b="0">
                        <a:solidFill>
                          <a:schemeClr val="accent1"/>
                        </a:solidFill>
                        <a:latin typeface="华文中宋" panose="02010600040101010101" charset="-122"/>
                        <a:ea typeface="华文中宋" panose="02010600040101010101" charset="-122"/>
                        <a:sym typeface="Hope Bold" charset="0"/>
                      </a:endParaRPr>
                    </a:p>
                  </a:txBody>
                  <a:tcPr>
                    <a:noFill/>
                  </a:tcPr>
                </a:tc>
                <a:tc>
                  <a:txBody>
                    <a:bodyPr/>
                    <a:p>
                      <a:pPr>
                        <a:buNone/>
                      </a:pPr>
                      <a:endParaRPr lang="zh-CN" altLang="en-US" sz="2000" b="0">
                        <a:solidFill>
                          <a:schemeClr val="accent1"/>
                        </a:solidFill>
                        <a:latin typeface="华文中宋" panose="02010600040101010101" charset="-122"/>
                        <a:ea typeface="华文中宋" panose="02010600040101010101" charset="-122"/>
                        <a:cs typeface="Hope Bold" charset="0"/>
                        <a:sym typeface="Hope Bold" charset="0"/>
                      </a:endParaRPr>
                    </a:p>
                  </a:txBody>
                  <a:tcPr>
                    <a:noFill/>
                  </a:tcPr>
                </a:tc>
                <a:tc>
                  <a:txBody>
                    <a:bodyPr/>
                    <a:p>
                      <a:pPr>
                        <a:buNone/>
                      </a:pPr>
                      <a:endParaRPr lang="zh-CN" altLang="en-US" sz="2000" b="0">
                        <a:solidFill>
                          <a:schemeClr val="accent1"/>
                        </a:solidFill>
                        <a:latin typeface="华文中宋" panose="02010600040101010101" charset="-122"/>
                        <a:ea typeface="华文中宋" panose="02010600040101010101" charset="-122"/>
                        <a:cs typeface="Hope Bold" charset="0"/>
                        <a:sym typeface="Hope Bold" charset="0"/>
                      </a:endParaRPr>
                    </a:p>
                  </a:txBody>
                  <a:tcPr>
                    <a:noFill/>
                  </a:tcPr>
                </a:tc>
                <a:tc>
                  <a:txBody>
                    <a:bodyPr/>
                    <a:p>
                      <a:pPr>
                        <a:buNone/>
                      </a:pPr>
                      <a:endParaRPr lang="zh-CN" altLang="en-US" sz="2000" b="0">
                        <a:solidFill>
                          <a:schemeClr val="accent1"/>
                        </a:solidFill>
                        <a:latin typeface="华文中宋" panose="02010600040101010101" charset="-122"/>
                        <a:ea typeface="华文中宋" panose="02010600040101010101" charset="-122"/>
                        <a:cs typeface="Hope Bold" charset="0"/>
                        <a:sym typeface="Hope Bold" charset="0"/>
                      </a:endParaRPr>
                    </a:p>
                  </a:txBody>
                  <a:tcPr>
                    <a:noFill/>
                  </a:tcPr>
                </a:tc>
              </a:tr>
              <a:tr h="381000">
                <a:tc>
                  <a:txBody>
                    <a:bodyPr/>
                    <a:p>
                      <a:pPr>
                        <a:buNone/>
                      </a:pPr>
                      <a:r>
                        <a:rPr lang="zh-CN" altLang="en-US" sz="2000" b="0">
                          <a:solidFill>
                            <a:schemeClr val="accent1"/>
                          </a:solidFill>
                          <a:latin typeface="华文中宋" panose="02010600040101010101" charset="-122"/>
                          <a:ea typeface="华文中宋" panose="02010600040101010101" charset="-122"/>
                          <a:sym typeface="Hope Bold" charset="0"/>
                        </a:rPr>
                        <a:t>小组成员</a:t>
                      </a:r>
                      <a:r>
                        <a:rPr lang="en-US" altLang="zh-CN" sz="2000" b="0">
                          <a:solidFill>
                            <a:schemeClr val="accent1"/>
                          </a:solidFill>
                          <a:latin typeface="华文中宋" panose="02010600040101010101" charset="-122"/>
                          <a:ea typeface="华文中宋" panose="02010600040101010101" charset="-122"/>
                          <a:sym typeface="Hope Bold" charset="0"/>
                        </a:rPr>
                        <a:t>：</a:t>
                      </a:r>
                      <a:endParaRPr lang="en-US" altLang="zh-CN" sz="2000" b="0">
                        <a:solidFill>
                          <a:schemeClr val="accent1"/>
                        </a:solidFill>
                        <a:latin typeface="华文中宋" panose="02010600040101010101" charset="-122"/>
                        <a:ea typeface="华文中宋" panose="02010600040101010101" charset="-122"/>
                        <a:sym typeface="Hope Bold" charset="0"/>
                      </a:endParaRPr>
                    </a:p>
                  </a:txBody>
                  <a:tcPr>
                    <a:noFill/>
                  </a:tcPr>
                </a:tc>
                <a:tc>
                  <a:txBody>
                    <a:bodyPr/>
                    <a:p>
                      <a:pPr>
                        <a:buNone/>
                      </a:pPr>
                      <a:r>
                        <a:rPr lang="zh-CN" altLang="en-US" sz="2000" b="0">
                          <a:solidFill>
                            <a:schemeClr val="accent1"/>
                          </a:solidFill>
                          <a:latin typeface="华文中宋" panose="02010600040101010101" charset="-122"/>
                          <a:ea typeface="华文中宋" panose="02010600040101010101" charset="-122"/>
                          <a:sym typeface="Hope Bold" charset="0"/>
                        </a:rPr>
                        <a:t>胡峻玮</a:t>
                      </a:r>
                      <a:endParaRPr lang="zh-CN" altLang="en-US" sz="2000" b="0">
                        <a:solidFill>
                          <a:schemeClr val="accent1"/>
                        </a:solidFill>
                        <a:latin typeface="华文中宋" panose="02010600040101010101" charset="-122"/>
                        <a:ea typeface="华文中宋" panose="02010600040101010101" charset="-122"/>
                        <a:sym typeface="Hope Bold" charset="0"/>
                      </a:endParaRPr>
                    </a:p>
                  </a:txBody>
                  <a:tcPr>
                    <a:noFill/>
                  </a:tcPr>
                </a:tc>
                <a:tc>
                  <a:txBody>
                    <a:bodyPr/>
                    <a:p>
                      <a:pPr>
                        <a:buNone/>
                      </a:pPr>
                      <a:r>
                        <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rPr>
                        <a:t>郑伟丞</a:t>
                      </a:r>
                      <a:endPar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a:txBody>
                  <a:tcPr>
                    <a:noFill/>
                  </a:tcPr>
                </a:tc>
                <a:tc>
                  <a:txBody>
                    <a:bodyPr/>
                    <a:p>
                      <a:pPr>
                        <a:buNone/>
                      </a:pPr>
                      <a:r>
                        <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rPr>
                        <a:t>谌乐俊杰</a:t>
                      </a:r>
                      <a:endPar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a:txBody>
                  <a:tcPr>
                    <a:noFill/>
                  </a:tcPr>
                </a:tc>
                <a:tc>
                  <a:txBody>
                    <a:bodyPr/>
                    <a:p>
                      <a:pPr>
                        <a:buNone/>
                      </a:pPr>
                      <a:r>
                        <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rPr>
                        <a:t>杨骏昊</a:t>
                      </a:r>
                      <a:endPar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a:txBody>
                  <a:tcPr>
                    <a:noFill/>
                  </a:tcPr>
                </a:tc>
              </a:tr>
              <a:tr h="381000">
                <a:tc>
                  <a:txBody>
                    <a:bodyPr/>
                    <a:p>
                      <a:pPr>
                        <a:buNone/>
                      </a:pPr>
                      <a:endParaRPr lang="zh-CN" altLang="en-US" sz="2000" b="0">
                        <a:solidFill>
                          <a:schemeClr val="accent1"/>
                        </a:solidFill>
                        <a:latin typeface="华文中宋" panose="02010600040101010101" charset="-122"/>
                        <a:ea typeface="华文中宋" panose="02010600040101010101" charset="-122"/>
                        <a:cs typeface="Hope Bold" charset="0"/>
                        <a:sym typeface="Hope Bold" charset="0"/>
                      </a:endParaRPr>
                    </a:p>
                  </a:txBody>
                  <a:tcPr>
                    <a:noFill/>
                  </a:tcPr>
                </a:tc>
                <a:tc>
                  <a:txBody>
                    <a:bodyPr/>
                    <a:p>
                      <a:pPr>
                        <a:buNone/>
                      </a:pPr>
                      <a:r>
                        <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rPr>
                        <a:t>林觉凯</a:t>
                      </a:r>
                      <a:endPar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a:txBody>
                  <a:tcPr>
                    <a:noFill/>
                  </a:tcPr>
                </a:tc>
                <a:tc>
                  <a:txBody>
                    <a:bodyPr/>
                    <a:p>
                      <a:pPr>
                        <a:buNone/>
                      </a:pPr>
                      <a:r>
                        <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rPr>
                        <a:t>马立欣</a:t>
                      </a:r>
                      <a:endPar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a:txBody>
                  <a:tcPr>
                    <a:noFill/>
                  </a:tcPr>
                </a:tc>
                <a:tc>
                  <a:txBody>
                    <a:bodyPr/>
                    <a:p>
                      <a:pPr>
                        <a:buNone/>
                      </a:pPr>
                      <a:r>
                        <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rPr>
                        <a:t>武芷朵</a:t>
                      </a:r>
                      <a:endPar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a:txBody>
                  <a:tcPr>
                    <a:noFill/>
                  </a:tcPr>
                </a:tc>
                <a:tc>
                  <a:txBody>
                    <a:bodyPr/>
                    <a:p>
                      <a:pPr>
                        <a:buNone/>
                      </a:pPr>
                      <a:r>
                        <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rPr>
                        <a:t>邹涵</a:t>
                      </a:r>
                      <a:endParaRPr lang="zh-CN" altLang="en-US" sz="2000" b="0">
                        <a:solidFill>
                          <a:schemeClr val="accent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a:txBody>
                  <a:tcPr>
                    <a:no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占位符 1"/>
          <p:cNvSpPr>
            <a:spLocks noGrp="1"/>
          </p:cNvSpPr>
          <p:nvPr>
            <p:ph type="body" sz="quarter" idx="10"/>
          </p:nvPr>
        </p:nvSpPr>
        <p:spPr/>
        <p:txBody>
          <a:bodyPr/>
          <a:lstStyle/>
          <a:p>
            <a:pPr algn="l">
              <a:spcAft>
                <a:spcPts val="600"/>
              </a:spcAft>
            </a:pPr>
            <a:r>
              <a:rPr lang="zh-CN" altLang="en-US" dirty="0">
                <a:solidFill>
                  <a:srgbClr val="256DB7"/>
                </a:solidFill>
                <a:effectLst/>
              </a:rPr>
              <a:t>系统实现</a:t>
            </a:r>
            <a:r>
              <a:rPr lang="en-US" altLang="zh-CN" dirty="0">
                <a:solidFill>
                  <a:srgbClr val="256DB7"/>
                </a:solidFill>
                <a:effectLst/>
              </a:rPr>
              <a:t>——</a:t>
            </a:r>
            <a:r>
              <a:rPr lang="zh-CN" altLang="en-US" dirty="0">
                <a:solidFill>
                  <a:srgbClr val="256DB7"/>
                </a:solidFill>
                <a:effectLst/>
              </a:rPr>
              <a:t>核心功能</a:t>
            </a:r>
            <a:endParaRPr lang="zh-CN" altLang="en-US" dirty="0">
              <a:solidFill>
                <a:srgbClr val="256DB7"/>
              </a:solidFill>
              <a:effectLst/>
            </a:endParaRPr>
          </a:p>
        </p:txBody>
      </p:sp>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9390" y="1577340"/>
            <a:ext cx="4404995" cy="3692525"/>
          </a:xfrm>
          <a:prstGeom prst="rect">
            <a:avLst/>
          </a:prstGeom>
          <a:noFill/>
        </p:spPr>
        <p:txBody>
          <a:bodyPr wrap="square" rtlCol="0" anchor="t">
            <a:spAutoFit/>
          </a:bodyPr>
          <a:lstStyle/>
          <a:p>
            <a:pPr marL="285750" indent="-285750">
              <a:buFont typeface="Arial" panose="020B0604020202090204" pitchFamily="34" charset="0"/>
              <a:buChar char="•"/>
            </a:pPr>
            <a:r>
              <a:rPr lang="zh-CN" altLang="en-US" dirty="0">
                <a:latin typeface="Hope Bold" charset="0"/>
                <a:ea typeface="华文中宋" panose="02010600040101010101" charset="-122"/>
                <a:sym typeface="Hope Bold" charset="0"/>
              </a:rPr>
              <a:t>实时监控系统状态：帮助开发者和管理员了解区块链网络的运行情况，确保系统稳定。</a:t>
            </a:r>
            <a:endParaRPr lang="zh-CN" altLang="en-US" dirty="0">
              <a:latin typeface="Hope Bold" charset="0"/>
              <a:ea typeface="华文中宋" panose="02010600040101010101" charset="-122"/>
              <a:sym typeface="Hope Bold" charset="0"/>
            </a:endParaRPr>
          </a:p>
          <a:p>
            <a:pPr marL="285750" indent="-285750">
              <a:buFont typeface="Arial" panose="020B0604020202090204" pitchFamily="34" charset="0"/>
              <a:buChar char="•"/>
            </a:pPr>
            <a:endParaRPr lang="zh-CN" altLang="en-US" dirty="0">
              <a:latin typeface="Hope Bold" charset="0"/>
              <a:ea typeface="华文中宋" panose="02010600040101010101" charset="-122"/>
              <a:sym typeface="Hope Bold" charset="0"/>
            </a:endParaRPr>
          </a:p>
          <a:p>
            <a:pPr marL="285750" indent="-285750">
              <a:buFont typeface="Arial" panose="020B0604020202090204" pitchFamily="34" charset="0"/>
              <a:buChar char="•"/>
            </a:pPr>
            <a:r>
              <a:rPr lang="zh-CN" altLang="en-US" dirty="0">
                <a:latin typeface="Hope Bold" charset="0"/>
                <a:ea typeface="华文中宋" panose="02010600040101010101" charset="-122"/>
                <a:sym typeface="Hope Bold" charset="0"/>
              </a:rPr>
              <a:t>保证数据的透明性和安全性：通过节点监控、区块和交易数据，可以追踪所有水产品信息的上链过程，防止数据被篡改。</a:t>
            </a:r>
            <a:endParaRPr lang="zh-CN" altLang="en-US" dirty="0">
              <a:latin typeface="Hope Bold" charset="0"/>
              <a:ea typeface="华文中宋" panose="02010600040101010101" charset="-122"/>
              <a:sym typeface="Hope Bold" charset="0"/>
            </a:endParaRPr>
          </a:p>
          <a:p>
            <a:pPr marL="285750" indent="-285750">
              <a:buFont typeface="Arial" panose="020B0604020202090204" pitchFamily="34" charset="0"/>
              <a:buChar char="•"/>
            </a:pPr>
            <a:endParaRPr lang="zh-CN" altLang="en-US" dirty="0">
              <a:latin typeface="Hope Bold" charset="0"/>
              <a:ea typeface="华文中宋" panose="02010600040101010101" charset="-122"/>
              <a:sym typeface="Hope Bold" charset="0"/>
            </a:endParaRPr>
          </a:p>
          <a:p>
            <a:pPr marL="285750" indent="-285750">
              <a:buFont typeface="Arial" panose="020B0604020202090204" pitchFamily="34" charset="0"/>
              <a:buChar char="•"/>
            </a:pPr>
            <a:r>
              <a:rPr lang="zh-CN" altLang="en-US" dirty="0">
                <a:latin typeface="Hope Bold" charset="0"/>
                <a:ea typeface="华文中宋" panose="02010600040101010101" charset="-122"/>
                <a:sym typeface="Hope Bold" charset="0"/>
              </a:rPr>
              <a:t>优化系统性能：通过交易和区块的趋势图，可以发现系统瓶颈，优化数据上链效率。</a:t>
            </a:r>
            <a:endParaRPr lang="zh-CN" altLang="en-US" dirty="0">
              <a:latin typeface="Hope Bold" charset="0"/>
              <a:ea typeface="华文中宋" panose="02010600040101010101" charset="-122"/>
              <a:sym typeface="Hope Bold" charset="0"/>
            </a:endParaRPr>
          </a:p>
          <a:p>
            <a:pPr marL="285750" indent="-285750">
              <a:buFont typeface="Arial" panose="020B0604020202090204" pitchFamily="34" charset="0"/>
              <a:buChar char="•"/>
            </a:pPr>
            <a:endParaRPr lang="zh-CN" altLang="en-US" dirty="0">
              <a:latin typeface="Hope Bold" charset="0"/>
              <a:ea typeface="华文中宋" panose="02010600040101010101" charset="-122"/>
              <a:sym typeface="Hope Bold" charset="0"/>
            </a:endParaRPr>
          </a:p>
        </p:txBody>
      </p:sp>
      <p:sp>
        <p:nvSpPr>
          <p:cNvPr id="20" name="文本框 0"/>
          <p:cNvSpPr txBox="1"/>
          <p:nvPr/>
        </p:nvSpPr>
        <p:spPr>
          <a:xfrm>
            <a:off x="199390" y="876935"/>
            <a:ext cx="4976495" cy="507365"/>
          </a:xfrm>
          <a:prstGeom prst="rect">
            <a:avLst/>
          </a:prstGeom>
          <a:noFill/>
        </p:spPr>
        <p:txBody>
          <a:bodyPr wrap="square" rtlCol="0" anchor="t">
            <a:noAutofit/>
          </a:bodyPr>
          <a:lstStyle/>
          <a:p>
            <a:r>
              <a:rPr lang="zh-CN" altLang="en-US" sz="2800" b="1" dirty="0">
                <a:solidFill>
                  <a:srgbClr val="2E75B6"/>
                </a:solidFill>
                <a:latin typeface="Hope Bold" charset="0"/>
                <a:ea typeface="华文中宋" panose="02010600040101010101" charset="-122"/>
                <a:sym typeface="Hope Bold" charset="0"/>
              </a:rPr>
              <a:t>引入</a:t>
            </a:r>
            <a:r>
              <a:rPr lang="en-US" altLang="zh-CN" sz="2800" b="1" dirty="0">
                <a:solidFill>
                  <a:srgbClr val="2E75B6"/>
                </a:solidFill>
                <a:latin typeface="Times New Roman" panose="02020503050405090304" charset="0"/>
                <a:ea typeface="华文中宋" panose="02010600040101010101" charset="-122"/>
                <a:cs typeface="Times New Roman" panose="02020503050405090304" charset="0"/>
              </a:rPr>
              <a:t>Hyperledger Explorer</a:t>
            </a:r>
            <a:endParaRPr lang="en-US" altLang="zh-CN" sz="2800" b="1" dirty="0">
              <a:solidFill>
                <a:srgbClr val="2E75B6"/>
              </a:solidFill>
              <a:latin typeface="Times New Roman" panose="02020503050405090304" charset="0"/>
              <a:ea typeface="华文中宋" panose="02010600040101010101" charset="-122"/>
              <a:cs typeface="Times New Roman" panose="02020503050405090304" charset="0"/>
            </a:endParaRPr>
          </a:p>
        </p:txBody>
      </p:sp>
      <p:sp>
        <p:nvSpPr>
          <p:cNvPr id="2"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8"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0" name="矩形 43"/>
          <p:cNvSpPr/>
          <p:nvPr/>
        </p:nvSpPr>
        <p:spPr>
          <a:xfrm>
            <a:off x="487299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8" name="矩形 43"/>
          <p:cNvSpPr/>
          <p:nvPr/>
        </p:nvSpPr>
        <p:spPr>
          <a:xfrm>
            <a:off x="973963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9" name="矩形 43"/>
          <p:cNvSpPr/>
          <p:nvPr/>
        </p:nvSpPr>
        <p:spPr>
          <a:xfrm>
            <a:off x="7306945" y="6513830"/>
            <a:ext cx="2437200" cy="348615"/>
          </a:xfrm>
          <a:prstGeom prst="rect">
            <a:avLst/>
          </a:prstGeom>
          <a:blipFill rotWithShape="1">
            <a:blip r:embed="rId1"/>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pic>
        <p:nvPicPr>
          <p:cNvPr id="3" name="图片 2"/>
          <p:cNvPicPr>
            <a:picLocks noChangeAspect="1"/>
          </p:cNvPicPr>
          <p:nvPr/>
        </p:nvPicPr>
        <p:blipFill>
          <a:blip r:embed="rId2"/>
          <a:stretch>
            <a:fillRect/>
          </a:stretch>
        </p:blipFill>
        <p:spPr>
          <a:xfrm>
            <a:off x="4720590" y="1577340"/>
            <a:ext cx="7200000" cy="39871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39" name=""/>
        <p:cNvGrpSpPr/>
        <p:nvPr/>
      </p:nvGrpSpPr>
      <p:grpSpPr>
        <a:xfrm>
          <a:off x="0" y="0"/>
          <a:ext cx="0" cy="0"/>
          <a:chOff x="0" y="0"/>
          <a:chExt cx="0" cy="0"/>
        </a:xfrm>
      </p:grpSpPr>
      <p:sp>
        <p:nvSpPr>
          <p:cNvPr id="1048605" name="平行四边形 10"/>
          <p:cNvSpPr/>
          <p:nvPr/>
        </p:nvSpPr>
        <p:spPr>
          <a:xfrm rot="16200000" flipH="1">
            <a:off x="3454399" y="-3454396"/>
            <a:ext cx="5283202" cy="12192000"/>
          </a:xfrm>
          <a:prstGeom prst="parallelogram">
            <a:avLst>
              <a:gd name="adj" fmla="val 0"/>
            </a:avLst>
          </a:prstGeom>
          <a:gradFill flip="none" rotWithShape="1">
            <a:gsLst>
              <a:gs pos="0">
                <a:schemeClr val="bg1"/>
              </a:gs>
              <a:gs pos="40000">
                <a:srgbClr val="6ACCF2">
                  <a:lumMod val="55000"/>
                  <a:alpha val="35000"/>
                </a:srgbClr>
              </a:gs>
              <a:gs pos="100000">
                <a:srgbClr val="2497EA"/>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grpSp>
        <p:nvGrpSpPr>
          <p:cNvPr id="40" name="组合 1"/>
          <p:cNvGrpSpPr/>
          <p:nvPr/>
        </p:nvGrpSpPr>
        <p:grpSpPr>
          <a:xfrm>
            <a:off x="4302125" y="2541270"/>
            <a:ext cx="3587115" cy="887730"/>
            <a:chOff x="4827" y="4357"/>
            <a:chExt cx="5649" cy="1398"/>
          </a:xfrm>
        </p:grpSpPr>
        <p:sp>
          <p:nvSpPr>
            <p:cNvPr id="1048606" name="文本框 4"/>
            <p:cNvSpPr txBox="1"/>
            <p:nvPr/>
          </p:nvSpPr>
          <p:spPr>
            <a:xfrm>
              <a:off x="7005" y="4503"/>
              <a:ext cx="3471" cy="1016"/>
            </a:xfrm>
            <a:prstGeom prst="rect">
              <a:avLst/>
            </a:prstGeom>
            <a:noFill/>
          </p:spPr>
          <p:txBody>
            <a:bodyPr wrap="square">
              <a:spAutoFit/>
            </a:bodyPr>
            <a:p>
              <a:pPr algn="l">
                <a:spcAft>
                  <a:spcPts val="600"/>
                </a:spcAft>
              </a:pPr>
              <a:r>
                <a:rPr lang="zh-CN" altLang="en-US" sz="3600" dirty="0">
                  <a:solidFill>
                    <a:schemeClr val="bg1"/>
                  </a:solidFill>
                  <a:effectLst/>
                  <a:latin typeface="华文中宋" panose="02010600040101010101" charset="-122"/>
                  <a:ea typeface="华文中宋" panose="02010600040101010101" charset="-122"/>
                  <a:sym typeface="华文中宋" panose="02010600040101010101" charset="-122"/>
                </a:rPr>
                <a:t>项目优势</a:t>
              </a:r>
              <a:endParaRPr lang="zh-CN" altLang="en-US" sz="3600" dirty="0">
                <a:solidFill>
                  <a:schemeClr val="bg1"/>
                </a:solidFill>
                <a:effectLst/>
                <a:latin typeface="华文中宋" panose="02010600040101010101" charset="-122"/>
                <a:ea typeface="华文中宋" panose="02010600040101010101" charset="-122"/>
                <a:sym typeface="华文中宋" panose="02010600040101010101" charset="-122"/>
              </a:endParaRPr>
            </a:p>
          </p:txBody>
        </p:sp>
        <p:sp>
          <p:nvSpPr>
            <p:cNvPr id="1048607" name="矩形: 圆角 7"/>
            <p:cNvSpPr/>
            <p:nvPr/>
          </p:nvSpPr>
          <p:spPr>
            <a:xfrm>
              <a:off x="4827" y="4357"/>
              <a:ext cx="1502" cy="1398"/>
            </a:xfrm>
            <a:prstGeom prst="roundRect">
              <a:avLst>
                <a:gd name="adj" fmla="val 5593"/>
              </a:avLst>
            </a:prstGeom>
            <a:blipFill rotWithShape="1">
              <a:blip r:embed="rId1"/>
              <a:tile tx="0" ty="0" sx="100000" sy="100000" flip="none" algn="tl"/>
            </a:blipFill>
            <a:ln>
              <a:noFill/>
            </a:ln>
            <a:effectLst>
              <a:outerShdw blurRad="419100" sx="102000" sy="102000" algn="ctr" rotWithShape="0">
                <a:schemeClr val="tx2">
                  <a:lumMod val="75000"/>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3600" b="1" dirty="0">
                  <a:latin typeface="华文中宋" panose="02010600040101010101" charset="-122"/>
                  <a:ea typeface="华文中宋" panose="02010600040101010101" charset="-122"/>
                  <a:sym typeface="华文中宋" panose="02010600040101010101" charset="-122"/>
                </a:rPr>
                <a:t>05</a:t>
              </a:r>
              <a:endParaRPr lang="zh-CN" altLang="en-US" sz="3600" b="1" dirty="0">
                <a:latin typeface="华文中宋" panose="02010600040101010101" charset="-122"/>
                <a:ea typeface="华文中宋" panose="02010600040101010101" charset="-122"/>
                <a:sym typeface="华文中宋" panose="02010600040101010101" charset="-122"/>
              </a:endParaRPr>
            </a:p>
          </p:txBody>
        </p:sp>
      </p:grpSp>
      <p:pic>
        <p:nvPicPr>
          <p:cNvPr id="2097154" name="图片 3" descr="同济大学"/>
          <p:cNvPicPr>
            <a:picLocks noChangeAspect="1"/>
          </p:cNvPicPr>
          <p:nvPr/>
        </p:nvPicPr>
        <p:blipFill>
          <a:blip r:embed="rId2"/>
          <a:stretch>
            <a:fillRect/>
          </a:stretch>
        </p:blipFill>
        <p:spPr>
          <a:xfrm>
            <a:off x="11066145" y="174625"/>
            <a:ext cx="909320" cy="9194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1" name="矩形: 圆角 15"/>
          <p:cNvSpPr/>
          <p:nvPr/>
        </p:nvSpPr>
        <p:spPr>
          <a:xfrm>
            <a:off x="377825" y="986155"/>
            <a:ext cx="11436659" cy="5341845"/>
          </a:xfrm>
          <a:prstGeom prst="roundRect">
            <a:avLst>
              <a:gd name="adj" fmla="val 3235"/>
            </a:avLst>
          </a:prstGeom>
          <a:solidFill>
            <a:schemeClr val="bg1"/>
          </a:solid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400" dirty="0">
              <a:latin typeface="华文中宋" panose="02010600040101010101" charset="-122"/>
              <a:ea typeface="华文中宋" panose="02010600040101010101" charset="-122"/>
              <a:sym typeface="华文中宋" panose="02010600040101010101" charset="-122"/>
            </a:endParaRPr>
          </a:p>
        </p:txBody>
      </p:sp>
      <p:sp>
        <p:nvSpPr>
          <p:cNvPr id="1048608" name="文本占位符 1"/>
          <p:cNvSpPr>
            <a:spLocks noGrp="1"/>
          </p:cNvSpPr>
          <p:nvPr>
            <p:ph type="body" sz="quarter" idx="10"/>
          </p:nvPr>
        </p:nvSpPr>
        <p:spPr>
          <a:xfrm>
            <a:off x="558165" y="262890"/>
            <a:ext cx="1853565" cy="608965"/>
          </a:xfrm>
        </p:spPr>
        <p:txBody>
          <a:bodyPr/>
          <a:p>
            <a:pPr algn="l">
              <a:spcAft>
                <a:spcPts val="600"/>
              </a:spcAft>
            </a:pPr>
            <a:r>
              <a:rPr lang="zh-CN" altLang="en-US" dirty="0">
                <a:solidFill>
                  <a:srgbClr val="256DB7"/>
                </a:solidFill>
                <a:effectLst/>
              </a:rPr>
              <a:t>项目优势</a:t>
            </a:r>
            <a:endParaRPr lang="zh-CN" altLang="en-US" dirty="0">
              <a:solidFill>
                <a:srgbClr val="256DB7"/>
              </a:solidFill>
              <a:effectLst/>
            </a:endParaRPr>
          </a:p>
        </p:txBody>
      </p:sp>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1048675" name="矩形 26"/>
          <p:cNvSpPr/>
          <p:nvPr>
            <p:custDataLst>
              <p:tags r:id="rId1"/>
            </p:custDataLst>
          </p:nvPr>
        </p:nvSpPr>
        <p:spPr>
          <a:xfrm>
            <a:off x="1176016" y="3638938"/>
            <a:ext cx="2083922" cy="707492"/>
          </a:xfrm>
          <a:prstGeom prst="rect">
            <a:avLst/>
          </a:prstGeom>
          <a:noFill/>
        </p:spPr>
        <p:txBody>
          <a:bodyPr wrap="square" lIns="0" tIns="0" rIns="0" bIns="0" rtlCol="0" anchor="b">
            <a:noAutofit/>
          </a:bodyPr>
          <a:p>
            <a:pPr marL="0" indent="0" algn="r">
              <a:lnSpc>
                <a:spcPct val="100000"/>
              </a:lnSpc>
              <a:spcBef>
                <a:spcPts val="0"/>
              </a:spcBef>
              <a:spcAft>
                <a:spcPts val="0"/>
              </a:spcAft>
              <a:buSzPct val="100000"/>
            </a:pPr>
            <a:r>
              <a:rPr lang="zh-CN" altLang="en-US" b="1" dirty="0">
                <a:solidFill>
                  <a:srgbClr val="256DB7"/>
                </a:solidFill>
                <a:effectLst/>
                <a:latin typeface="华文中宋" panose="02010600040101010101" charset="-122"/>
                <a:ea typeface="华文中宋" panose="02010600040101010101" charset="-122"/>
                <a:sym typeface="华文中宋" panose="02010600040101010101" charset="-122"/>
              </a:rPr>
              <a:t>有效</a:t>
            </a:r>
            <a:r>
              <a:rPr lang="zh-CN" altLang="en-US" b="1" dirty="0">
                <a:solidFill>
                  <a:srgbClr val="256DB7"/>
                </a:solidFill>
                <a:effectLst/>
                <a:latin typeface="华文中宋" panose="02010600040101010101" charset="-122"/>
                <a:ea typeface="华文中宋" panose="02010600040101010101" charset="-122"/>
                <a:cs typeface="华文中宋" panose="02010600040101010101" charset="-122"/>
                <a:sym typeface="华文中宋" panose="02010600040101010101" charset="-122"/>
              </a:rPr>
              <a:t>防止数据篡改</a:t>
            </a:r>
            <a:endParaRPr lang="zh-CN" altLang="en-US" b="1" dirty="0">
              <a:solidFill>
                <a:schemeClr val="accent5"/>
              </a:solidFill>
              <a:latin typeface="华文中宋" panose="02010600040101010101" charset="-122"/>
              <a:ea typeface="华文中宋" panose="02010600040101010101" charset="-122"/>
              <a:sym typeface="华文中宋" panose="02010600040101010101" charset="-122"/>
            </a:endParaRPr>
          </a:p>
        </p:txBody>
      </p:sp>
      <p:sp>
        <p:nvSpPr>
          <p:cNvPr id="1048677" name="矩形 35"/>
          <p:cNvSpPr/>
          <p:nvPr>
            <p:custDataLst>
              <p:tags r:id="rId2"/>
            </p:custDataLst>
          </p:nvPr>
        </p:nvSpPr>
        <p:spPr>
          <a:xfrm>
            <a:off x="8319097" y="1009210"/>
            <a:ext cx="2083922" cy="707492"/>
          </a:xfrm>
          <a:prstGeom prst="rect">
            <a:avLst/>
          </a:prstGeom>
          <a:noFill/>
        </p:spPr>
        <p:txBody>
          <a:bodyPr wrap="square" lIns="0" tIns="0" rIns="0" bIns="0" rtlCol="0" anchor="b">
            <a:noAutofit/>
          </a:bodyPr>
          <a:p>
            <a:pPr marL="0" indent="0" algn="l">
              <a:lnSpc>
                <a:spcPct val="100000"/>
              </a:lnSpc>
              <a:spcBef>
                <a:spcPts val="0"/>
              </a:spcBef>
              <a:spcAft>
                <a:spcPts val="0"/>
              </a:spcAft>
              <a:buSzPct val="100000"/>
            </a:pPr>
            <a:r>
              <a:rPr lang="zh-CN" altLang="en-US" b="1" dirty="0">
                <a:solidFill>
                  <a:srgbClr val="256DB7"/>
                </a:solidFill>
                <a:effectLst/>
                <a:latin typeface="华文中宋" panose="02010600040101010101" charset="-122"/>
                <a:ea typeface="华文中宋" panose="02010600040101010101" charset="-122"/>
                <a:sym typeface="华文中宋" panose="02010600040101010101" charset="-122"/>
              </a:rPr>
              <a:t>实现”溯源“信息的透明性和可追溯性</a:t>
            </a:r>
            <a:endParaRPr lang="zh-CN" altLang="en-US" b="1" dirty="0">
              <a:solidFill>
                <a:schemeClr val="accent5"/>
              </a:solidFill>
              <a:latin typeface="华文中宋" panose="02010600040101010101" charset="-122"/>
              <a:ea typeface="华文中宋" panose="02010600040101010101" charset="-122"/>
              <a:sym typeface="华文中宋" panose="02010600040101010101" charset="-122"/>
            </a:endParaRPr>
          </a:p>
        </p:txBody>
      </p:sp>
      <p:sp>
        <p:nvSpPr>
          <p:cNvPr id="30" name="椭圆 29"/>
          <p:cNvSpPr/>
          <p:nvPr>
            <p:custDataLst>
              <p:tags r:id="rId3"/>
            </p:custDataLst>
          </p:nvPr>
        </p:nvSpPr>
        <p:spPr>
          <a:xfrm>
            <a:off x="3343236" y="4002551"/>
            <a:ext cx="442039" cy="442039"/>
          </a:xfrm>
          <a:prstGeom prst="ellipse">
            <a:avLst/>
          </a:prstGeom>
          <a:gradFill>
            <a:gsLst>
              <a:gs pos="0">
                <a:schemeClr val="accent3">
                  <a:alpha val="100000"/>
                </a:schemeClr>
              </a:gs>
              <a:gs pos="100000">
                <a:schemeClr val="accent3">
                  <a:lumMod val="80000"/>
                  <a:lumOff val="20000"/>
                  <a:alpha val="100000"/>
                </a:schemeClr>
              </a:gs>
            </a:gsLst>
            <a:lin ang="16200000" scaled="0"/>
          </a:gradFill>
          <a:ln w="3175">
            <a:solidFill>
              <a:schemeClr val="bg1"/>
            </a:solidFill>
          </a:ln>
          <a:effectLst>
            <a:outerShdw blurRad="2032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Hope Bold" charset="0"/>
              <a:ea typeface="华文中宋" panose="02010600040101010101" charset="-122"/>
              <a:sym typeface="华文中宋" panose="02010600040101010101" charset="-122"/>
            </a:endParaRPr>
          </a:p>
        </p:txBody>
      </p:sp>
      <p:sp>
        <p:nvSpPr>
          <p:cNvPr id="33" name="椭圆 32"/>
          <p:cNvSpPr/>
          <p:nvPr>
            <p:custDataLst>
              <p:tags r:id="rId4"/>
            </p:custDataLst>
          </p:nvPr>
        </p:nvSpPr>
        <p:spPr>
          <a:xfrm>
            <a:off x="3891879" y="1396743"/>
            <a:ext cx="442039" cy="442039"/>
          </a:xfrm>
          <a:prstGeom prst="ellipse">
            <a:avLst/>
          </a:prstGeom>
          <a:gradFill>
            <a:gsLst>
              <a:gs pos="0">
                <a:schemeClr val="accent3">
                  <a:alpha val="100000"/>
                </a:schemeClr>
              </a:gs>
              <a:gs pos="100000">
                <a:schemeClr val="accent3">
                  <a:lumMod val="80000"/>
                  <a:lumOff val="20000"/>
                  <a:alpha val="100000"/>
                </a:schemeClr>
              </a:gs>
            </a:gsLst>
            <a:lin ang="16200000" scaled="0"/>
          </a:gradFill>
          <a:ln w="3175">
            <a:solidFill>
              <a:schemeClr val="bg1"/>
            </a:solidFill>
          </a:ln>
          <a:effectLst>
            <a:outerShdw blurRad="2032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Hope Bold" charset="0"/>
              <a:ea typeface="华文中宋" panose="02010600040101010101" charset="-122"/>
              <a:sym typeface="华文中宋" panose="02010600040101010101" charset="-122"/>
            </a:endParaRPr>
          </a:p>
        </p:txBody>
      </p:sp>
      <p:sp>
        <p:nvSpPr>
          <p:cNvPr id="35" name="椭圆 34"/>
          <p:cNvSpPr/>
          <p:nvPr>
            <p:custDataLst>
              <p:tags r:id="rId5"/>
            </p:custDataLst>
          </p:nvPr>
        </p:nvSpPr>
        <p:spPr>
          <a:xfrm>
            <a:off x="8388404" y="4108360"/>
            <a:ext cx="442039" cy="442039"/>
          </a:xfrm>
          <a:prstGeom prst="ellipse">
            <a:avLst/>
          </a:prstGeom>
          <a:gradFill>
            <a:gsLst>
              <a:gs pos="0">
                <a:schemeClr val="accent3">
                  <a:alpha val="100000"/>
                </a:schemeClr>
              </a:gs>
              <a:gs pos="100000">
                <a:schemeClr val="accent3">
                  <a:lumMod val="80000"/>
                  <a:lumOff val="20000"/>
                  <a:alpha val="100000"/>
                </a:schemeClr>
              </a:gs>
            </a:gsLst>
            <a:lin ang="16200000" scaled="0"/>
          </a:gradFill>
          <a:ln w="3175">
            <a:solidFill>
              <a:schemeClr val="bg1"/>
            </a:solidFill>
          </a:ln>
          <a:effectLst>
            <a:outerShdw blurRad="2032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Hope Bold" charset="0"/>
              <a:ea typeface="华文中宋" panose="02010600040101010101" charset="-122"/>
              <a:sym typeface="华文中宋" panose="02010600040101010101" charset="-122"/>
            </a:endParaRPr>
          </a:p>
        </p:txBody>
      </p:sp>
      <p:sp>
        <p:nvSpPr>
          <p:cNvPr id="38" name="椭圆 37"/>
          <p:cNvSpPr/>
          <p:nvPr>
            <p:custDataLst>
              <p:tags r:id="rId6"/>
            </p:custDataLst>
          </p:nvPr>
        </p:nvSpPr>
        <p:spPr>
          <a:xfrm>
            <a:off x="7767866" y="1267203"/>
            <a:ext cx="442039" cy="442039"/>
          </a:xfrm>
          <a:prstGeom prst="ellipse">
            <a:avLst/>
          </a:prstGeom>
          <a:gradFill>
            <a:gsLst>
              <a:gs pos="0">
                <a:schemeClr val="accent3">
                  <a:alpha val="100000"/>
                </a:schemeClr>
              </a:gs>
              <a:gs pos="100000">
                <a:schemeClr val="accent3">
                  <a:lumMod val="80000"/>
                  <a:lumOff val="20000"/>
                  <a:alpha val="100000"/>
                </a:schemeClr>
              </a:gs>
            </a:gsLst>
            <a:lin ang="16200000" scaled="0"/>
          </a:gradFill>
          <a:ln w="3175">
            <a:solidFill>
              <a:schemeClr val="bg1"/>
            </a:solidFill>
          </a:ln>
          <a:effectLst>
            <a:outerShdw blurRad="2032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Hope Bold" charset="0"/>
              <a:ea typeface="华文中宋" panose="02010600040101010101" charset="-122"/>
              <a:sym typeface="华文中宋" panose="02010600040101010101" charset="-122"/>
            </a:endParaRPr>
          </a:p>
        </p:txBody>
      </p:sp>
      <p:sp>
        <p:nvSpPr>
          <p:cNvPr id="3" name="矩形 2"/>
          <p:cNvSpPr/>
          <p:nvPr>
            <p:custDataLst>
              <p:tags r:id="rId7"/>
            </p:custDataLst>
          </p:nvPr>
        </p:nvSpPr>
        <p:spPr>
          <a:xfrm>
            <a:off x="8971673" y="3934371"/>
            <a:ext cx="2130063" cy="723157"/>
          </a:xfrm>
          <a:prstGeom prst="rect">
            <a:avLst/>
          </a:prstGeom>
          <a:noFill/>
        </p:spPr>
        <p:txBody>
          <a:bodyPr wrap="square" lIns="0" tIns="0" rIns="0" bIns="0" rtlCol="0" anchor="b">
            <a:noAutofit/>
          </a:bodyPr>
          <a:lstStyle/>
          <a:p>
            <a:pPr marL="0" indent="0" algn="just">
              <a:lnSpc>
                <a:spcPct val="100000"/>
              </a:lnSpc>
              <a:spcBef>
                <a:spcPts val="0"/>
              </a:spcBef>
              <a:spcAft>
                <a:spcPts val="0"/>
              </a:spcAft>
              <a:buSzPct val="100000"/>
            </a:pPr>
            <a:r>
              <a:rPr lang="zh-CN" altLang="en-US" b="1" dirty="0">
                <a:solidFill>
                  <a:srgbClr val="256DB7"/>
                </a:solidFill>
                <a:effectLst/>
                <a:latin typeface="华文中宋" panose="02010600040101010101" charset="-122"/>
                <a:ea typeface="华文中宋" panose="02010600040101010101" charset="-122"/>
                <a:sym typeface="华文中宋" panose="02010600040101010101" charset="-122"/>
              </a:rPr>
              <a:t>降低</a:t>
            </a:r>
            <a:r>
              <a:rPr lang="zh-CN" altLang="en-US" b="1" dirty="0">
                <a:solidFill>
                  <a:srgbClr val="256DB7"/>
                </a:solidFill>
                <a:effectLst/>
                <a:latin typeface="华文中宋" panose="02010600040101010101" charset="-122"/>
                <a:ea typeface="华文中宋" panose="02010600040101010101" charset="-122"/>
                <a:cs typeface="华文中宋" panose="02010600040101010101" charset="-122"/>
                <a:sym typeface="华文中宋" panose="02010600040101010101" charset="-122"/>
              </a:rPr>
              <a:t>物流成本和实现自动化管理</a:t>
            </a:r>
            <a:endParaRPr lang="en-US" altLang="zh-CN" b="1" dirty="0">
              <a:solidFill>
                <a:schemeClr val="accent3"/>
              </a:solidFill>
              <a:latin typeface="华文中宋" panose="02010600040101010101" charset="-122"/>
              <a:ea typeface="华文中宋" panose="02010600040101010101" charset="-122"/>
              <a:sym typeface="华文中宋" panose="02010600040101010101" charset="-122"/>
            </a:endParaRPr>
          </a:p>
        </p:txBody>
      </p:sp>
      <p:sp>
        <p:nvSpPr>
          <p:cNvPr id="6" name="矩形 5"/>
          <p:cNvSpPr/>
          <p:nvPr>
            <p:custDataLst>
              <p:tags r:id="rId8"/>
            </p:custDataLst>
          </p:nvPr>
        </p:nvSpPr>
        <p:spPr>
          <a:xfrm>
            <a:off x="1527590" y="1460314"/>
            <a:ext cx="2129790" cy="378460"/>
          </a:xfrm>
          <a:prstGeom prst="rect">
            <a:avLst/>
          </a:prstGeom>
          <a:noFill/>
        </p:spPr>
        <p:txBody>
          <a:bodyPr wrap="square" lIns="0" tIns="0" rIns="0" bIns="0" rtlCol="0" anchor="b">
            <a:noAutofit/>
          </a:bodyPr>
          <a:lstStyle/>
          <a:p>
            <a:pPr marL="0" indent="0" algn="r">
              <a:lnSpc>
                <a:spcPct val="100000"/>
              </a:lnSpc>
              <a:spcBef>
                <a:spcPts val="0"/>
              </a:spcBef>
              <a:spcAft>
                <a:spcPts val="0"/>
              </a:spcAft>
              <a:buSzPct val="100000"/>
            </a:pPr>
            <a:r>
              <a:rPr lang="zh-CN" altLang="en-US" b="1" dirty="0">
                <a:solidFill>
                  <a:srgbClr val="256DB7"/>
                </a:solidFill>
                <a:effectLst/>
                <a:latin typeface="华文中宋" panose="02010600040101010101" charset="-122"/>
                <a:ea typeface="华文中宋" panose="02010600040101010101" charset="-122"/>
                <a:sym typeface="华文中宋" panose="02010600040101010101" charset="-122"/>
              </a:rPr>
              <a:t>有效</a:t>
            </a:r>
            <a:r>
              <a:rPr lang="zh-CN" altLang="en-US" b="1" dirty="0">
                <a:solidFill>
                  <a:srgbClr val="256DB7"/>
                </a:solidFill>
                <a:effectLst/>
                <a:latin typeface="华文中宋" panose="02010600040101010101" charset="-122"/>
                <a:ea typeface="华文中宋" panose="02010600040101010101" charset="-122"/>
                <a:cs typeface="华文中宋" panose="02010600040101010101" charset="-122"/>
                <a:sym typeface="华文中宋" panose="02010600040101010101" charset="-122"/>
              </a:rPr>
              <a:t>提高”溯源“的安全性与可信度</a:t>
            </a:r>
            <a:endParaRPr lang="zh-CN" altLang="en-US" b="1" dirty="0">
              <a:solidFill>
                <a:srgbClr val="256DB7"/>
              </a:solidFill>
              <a:effectLst/>
              <a:latin typeface="华文中宋" panose="02010600040101010101" charset="-122"/>
              <a:ea typeface="华文中宋" panose="02010600040101010101" charset="-122"/>
              <a:sym typeface="华文中宋" panose="02010600040101010101" charset="-122"/>
            </a:endParaRPr>
          </a:p>
        </p:txBody>
      </p:sp>
      <p:pic>
        <p:nvPicPr>
          <p:cNvPr id="28" name="图片 5" descr="343435383036303b343532343134393bcdb7c4d4b7e7b1a9"/>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3441374" y="4100689"/>
            <a:ext cx="245763" cy="245763"/>
          </a:xfrm>
          <a:prstGeom prst="rect">
            <a:avLst/>
          </a:prstGeom>
        </p:spPr>
      </p:pic>
      <p:pic>
        <p:nvPicPr>
          <p:cNvPr id="29" name="图片 15" descr="343439383331313b343532303033313bd3a6d3c3c9ccb3c7"/>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4004911" y="1509775"/>
            <a:ext cx="215974" cy="215974"/>
          </a:xfrm>
          <a:prstGeom prst="rect">
            <a:avLst/>
          </a:prstGeom>
        </p:spPr>
      </p:pic>
      <p:pic>
        <p:nvPicPr>
          <p:cNvPr id="31" name="图片 12" descr="343439383331313b343532303032383bbfcdbba7b9dcc0ed"/>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7874927" y="1364758"/>
            <a:ext cx="233467" cy="233467"/>
          </a:xfrm>
          <a:prstGeom prst="rect">
            <a:avLst/>
          </a:prstGeom>
        </p:spPr>
      </p:pic>
      <p:pic>
        <p:nvPicPr>
          <p:cNvPr id="32" name="图片 19" descr="343435383038363b343532323339393bd6b4d0d0d5aad2aa"/>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8503849" y="4204913"/>
            <a:ext cx="223422" cy="223422"/>
          </a:xfrm>
          <a:prstGeom prst="rect">
            <a:avLst/>
          </a:prstGeom>
          <a:effectLst/>
        </p:spPr>
      </p:pic>
      <p:sp>
        <p:nvSpPr>
          <p:cNvPr id="4" name="文本框 3"/>
          <p:cNvSpPr txBox="1"/>
          <p:nvPr/>
        </p:nvSpPr>
        <p:spPr>
          <a:xfrm>
            <a:off x="483235" y="4547235"/>
            <a:ext cx="3558540" cy="1624965"/>
          </a:xfrm>
          <a:prstGeom prst="rect">
            <a:avLst/>
          </a:prstGeom>
          <a:noFill/>
          <a:ln w="9525" cmpd="sng">
            <a:noFill/>
            <a:prstDash val="solid"/>
            <a:miter lim="800000"/>
          </a:ln>
        </p:spPr>
        <p:txBody>
          <a:bodyPr wrap="square" rtlCol="0">
            <a:noAutofit/>
          </a:bodyPr>
          <a:p>
            <a:r>
              <a:rPr lang="zh-CN" altLang="en-US" sz="1600" b="1">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传统方法</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：集中式数据库或第三方中介，信息易受人为干预，使数据被篡改。</a:t>
            </a:r>
            <a:endPar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a:p>
            <a:r>
              <a:rPr lang="zh-CN" altLang="en-US" sz="1600" b="1">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基于许可链</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：去中心化的网络结构，数据上链则不可更改，避免伪造和篡改。</a:t>
            </a:r>
            <a:endParaRPr lang="zh-CN" altLang="en-US">
              <a:latin typeface="华文中宋" panose="02010600040101010101" charset="-122"/>
              <a:ea typeface="华文中宋" panose="02010600040101010101" charset="-122"/>
              <a:cs typeface="华文中宋" panose="02010600040101010101" charset="-122"/>
              <a:sym typeface="华文中宋" panose="02010600040101010101" charset="-122"/>
            </a:endParaRPr>
          </a:p>
        </p:txBody>
      </p:sp>
      <p:sp>
        <p:nvSpPr>
          <p:cNvPr id="5" name="文本框 4"/>
          <p:cNvSpPr txBox="1"/>
          <p:nvPr/>
        </p:nvSpPr>
        <p:spPr>
          <a:xfrm>
            <a:off x="679450" y="1900555"/>
            <a:ext cx="3216910" cy="1802130"/>
          </a:xfrm>
          <a:prstGeom prst="rect">
            <a:avLst/>
          </a:prstGeom>
          <a:noFill/>
          <a:ln w="9525" cmpd="sng">
            <a:noFill/>
            <a:prstDash val="sysDot"/>
            <a:miter lim="800000"/>
          </a:ln>
        </p:spPr>
        <p:txBody>
          <a:bodyPr wrap="square" rtlCol="0">
            <a:noAutofit/>
          </a:bodyPr>
          <a:p>
            <a:r>
              <a:rPr lang="zh-CN" altLang="en-US" sz="1600" b="1">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传统方法</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：第三方机构可能产生机构产生单点故障或者管理漏洞等问题。</a:t>
            </a:r>
            <a:endPar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a:p>
            <a:r>
              <a:rPr lang="zh-CN" altLang="en-US" sz="1600" b="1">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基于许可链</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：多节点的共识算法，每个区块的写入都需要经过全网节点的验证，避免了单点故障等问题的风险。</a:t>
            </a:r>
            <a:endParaRPr lang="zh-CN" altLang="en-US">
              <a:latin typeface="华文中宋" panose="02010600040101010101" charset="-122"/>
              <a:ea typeface="华文中宋" panose="02010600040101010101" charset="-122"/>
              <a:cs typeface="华文中宋" panose="02010600040101010101" charset="-122"/>
              <a:sym typeface="华文中宋" panose="02010600040101010101" charset="-122"/>
            </a:endParaRPr>
          </a:p>
        </p:txBody>
      </p:sp>
      <p:sp>
        <p:nvSpPr>
          <p:cNvPr id="8" name="文本框 7"/>
          <p:cNvSpPr txBox="1"/>
          <p:nvPr/>
        </p:nvSpPr>
        <p:spPr>
          <a:xfrm>
            <a:off x="8216379" y="1806505"/>
            <a:ext cx="3616172" cy="1802212"/>
          </a:xfrm>
          <a:prstGeom prst="rect">
            <a:avLst/>
          </a:prstGeom>
          <a:noFill/>
          <a:ln w="9525" cmpd="sng">
            <a:noFill/>
            <a:prstDash val="solid"/>
            <a:miter lim="800000"/>
          </a:ln>
        </p:spPr>
        <p:txBody>
          <a:bodyPr wrap="square" rtlCol="0">
            <a:noAutofit/>
          </a:bodyPr>
          <a:p>
            <a:r>
              <a:rPr lang="zh-CN" altLang="en-US" sz="1600" b="1">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传统方法</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：消费者无法查看产品在供应链各个环节的具体信息，往往只能依赖供应商的承诺和认证。</a:t>
            </a:r>
            <a:endPar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a:p>
            <a:r>
              <a:rPr lang="zh-CN" altLang="en-US" sz="1600" b="1">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基于许可链</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：公开透明的记录系统使得消费者和所有参与者都可以在区块链上实时查询水产品的来源、加工、运输等所有信息</a:t>
            </a:r>
            <a:endPar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p:txBody>
      </p:sp>
      <p:sp>
        <p:nvSpPr>
          <p:cNvPr id="9" name="文本框 8"/>
          <p:cNvSpPr txBox="1"/>
          <p:nvPr/>
        </p:nvSpPr>
        <p:spPr>
          <a:xfrm>
            <a:off x="8402955" y="4737735"/>
            <a:ext cx="3418205" cy="1559560"/>
          </a:xfrm>
          <a:prstGeom prst="rect">
            <a:avLst/>
          </a:prstGeom>
          <a:noFill/>
          <a:ln w="9525" cmpd="sng">
            <a:noFill/>
            <a:prstDash val="solid"/>
            <a:miter lim="800000"/>
          </a:ln>
        </p:spPr>
        <p:txBody>
          <a:bodyPr wrap="square" rtlCol="0">
            <a:noAutofit/>
          </a:bodyPr>
          <a:p>
            <a:r>
              <a:rPr lang="zh-CN" altLang="en-US" sz="1600" b="1">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传统方法</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：依赖于人工管理或中介机构审核，成本高。</a:t>
            </a:r>
            <a:endPar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a:p>
            <a:r>
              <a:rPr lang="zh-CN" altLang="en-US" sz="1600" b="1">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基于许可链</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：通过</a:t>
            </a:r>
            <a:r>
              <a:rPr lang="en-US" altLang="zh-CN"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智能合约</a:t>
            </a:r>
            <a:r>
              <a:rPr lang="en-US" altLang="zh-CN"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a:t>
            </a:r>
            <a:r>
              <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rPr>
              <a:t>技术实现溯源过程的自动化管理，实现数据的自动更新和审核，降低成本。</a:t>
            </a:r>
            <a:endParaRPr lang="zh-CN" altLang="en-US" sz="1600">
              <a:solidFill>
                <a:schemeClr val="tx1"/>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p:txBody>
      </p:sp>
      <p:sp>
        <p:nvSpPr>
          <p:cNvPr id="20" name="任意多边形: 形状 88"/>
          <p:cNvSpPr/>
          <p:nvPr>
            <p:custDataLst>
              <p:tags r:id="rId21"/>
            </p:custDataLst>
          </p:nvPr>
        </p:nvSpPr>
        <p:spPr>
          <a:xfrm flipH="1" flipV="1">
            <a:off x="3957515" y="4990848"/>
            <a:ext cx="844599" cy="236869"/>
          </a:xfrm>
          <a:custGeom>
            <a:avLst/>
            <a:gdLst>
              <a:gd name="connsiteX0" fmla="*/ 0 w 1330"/>
              <a:gd name="connsiteY0" fmla="*/ 373 h 373"/>
              <a:gd name="connsiteX1" fmla="*/ 288 w 1330"/>
              <a:gd name="connsiteY1" fmla="*/ 0 h 373"/>
              <a:gd name="connsiteX2" fmla="*/ 1330 w 1330"/>
              <a:gd name="connsiteY2" fmla="*/ 7 h 373"/>
            </a:gdLst>
            <a:ahLst/>
            <a:cxnLst>
              <a:cxn ang="0">
                <a:pos x="connsiteX0" y="connsiteY0"/>
              </a:cxn>
              <a:cxn ang="0">
                <a:pos x="connsiteX1" y="connsiteY1"/>
              </a:cxn>
              <a:cxn ang="0">
                <a:pos x="connsiteX2" y="connsiteY2"/>
              </a:cxn>
            </a:cxnLst>
            <a:rect l="l" t="t" r="r" b="b"/>
            <a:pathLst>
              <a:path w="1330" h="373">
                <a:moveTo>
                  <a:pt x="0" y="373"/>
                </a:moveTo>
                <a:lnTo>
                  <a:pt x="288" y="0"/>
                </a:lnTo>
                <a:lnTo>
                  <a:pt x="1330" y="7"/>
                </a:ln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sp>
        <p:nvSpPr>
          <p:cNvPr id="21" name="任意多边形: 形状 88"/>
          <p:cNvSpPr/>
          <p:nvPr>
            <p:custDataLst>
              <p:tags r:id="rId22"/>
            </p:custDataLst>
          </p:nvPr>
        </p:nvSpPr>
        <p:spPr>
          <a:xfrm flipH="1">
            <a:off x="3957515" y="2904118"/>
            <a:ext cx="490883" cy="236869"/>
          </a:xfrm>
          <a:custGeom>
            <a:avLst/>
            <a:gdLst>
              <a:gd name="connsiteX0" fmla="*/ 0 w 773"/>
              <a:gd name="connsiteY0" fmla="*/ 373 h 373"/>
              <a:gd name="connsiteX1" fmla="*/ 288 w 773"/>
              <a:gd name="connsiteY1" fmla="*/ 0 h 373"/>
              <a:gd name="connsiteX2" fmla="*/ 773 w 773"/>
              <a:gd name="connsiteY2" fmla="*/ 3 h 373"/>
            </a:gdLst>
            <a:ahLst/>
            <a:cxnLst>
              <a:cxn ang="0">
                <a:pos x="connsiteX0" y="connsiteY0"/>
              </a:cxn>
              <a:cxn ang="0">
                <a:pos x="connsiteX1" y="connsiteY1"/>
              </a:cxn>
              <a:cxn ang="0">
                <a:pos x="connsiteX2" y="connsiteY2"/>
              </a:cxn>
            </a:cxnLst>
            <a:rect l="l" t="t" r="r" b="b"/>
            <a:pathLst>
              <a:path w="773" h="373">
                <a:moveTo>
                  <a:pt x="0" y="373"/>
                </a:moveTo>
                <a:lnTo>
                  <a:pt x="288" y="0"/>
                </a:lnTo>
                <a:lnTo>
                  <a:pt x="773" y="3"/>
                </a:ln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sp>
        <p:nvSpPr>
          <p:cNvPr id="22" name="任意多边形: 形状 34"/>
          <p:cNvSpPr/>
          <p:nvPr>
            <p:custDataLst>
              <p:tags r:id="rId23"/>
            </p:custDataLst>
          </p:nvPr>
        </p:nvSpPr>
        <p:spPr>
          <a:xfrm>
            <a:off x="4449033" y="2126198"/>
            <a:ext cx="2963716" cy="3038650"/>
          </a:xfrm>
          <a:custGeom>
            <a:avLst/>
            <a:gdLst>
              <a:gd name="connsiteX0" fmla="*/ 1546893 w 2963568"/>
              <a:gd name="connsiteY0" fmla="*/ 481519 h 3038348"/>
              <a:gd name="connsiteX1" fmla="*/ 500289 w 2963568"/>
              <a:gd name="connsiteY1" fmla="*/ 1528123 h 3038348"/>
              <a:gd name="connsiteX2" fmla="*/ 1546893 w 2963568"/>
              <a:gd name="connsiteY2" fmla="*/ 2574727 h 3038348"/>
              <a:gd name="connsiteX3" fmla="*/ 2593497 w 2963568"/>
              <a:gd name="connsiteY3" fmla="*/ 1528123 h 3038348"/>
              <a:gd name="connsiteX4" fmla="*/ 1546893 w 2963568"/>
              <a:gd name="connsiteY4" fmla="*/ 481519 h 3038348"/>
              <a:gd name="connsiteX5" fmla="*/ 1481784 w 2963568"/>
              <a:gd name="connsiteY5" fmla="*/ 0 h 3038348"/>
              <a:gd name="connsiteX6" fmla="*/ 2963568 w 2963568"/>
              <a:gd name="connsiteY6" fmla="*/ 1519174 h 3038348"/>
              <a:gd name="connsiteX7" fmla="*/ 1481784 w 2963568"/>
              <a:gd name="connsiteY7" fmla="*/ 3038348 h 3038348"/>
              <a:gd name="connsiteX8" fmla="*/ 0 w 2963568"/>
              <a:gd name="connsiteY8" fmla="*/ 1519174 h 3038348"/>
              <a:gd name="connsiteX9" fmla="*/ 1481784 w 2963568"/>
              <a:gd name="connsiteY9" fmla="*/ 0 h 303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3568" h="3038348">
                <a:moveTo>
                  <a:pt x="1546893" y="481519"/>
                </a:moveTo>
                <a:cubicBezTo>
                  <a:pt x="968870" y="481519"/>
                  <a:pt x="500289" y="950100"/>
                  <a:pt x="500289" y="1528123"/>
                </a:cubicBezTo>
                <a:cubicBezTo>
                  <a:pt x="500289" y="2106146"/>
                  <a:pt x="968870" y="2574727"/>
                  <a:pt x="1546893" y="2574727"/>
                </a:cubicBezTo>
                <a:cubicBezTo>
                  <a:pt x="2124916" y="2574727"/>
                  <a:pt x="2593497" y="2106146"/>
                  <a:pt x="2593497" y="1528123"/>
                </a:cubicBezTo>
                <a:cubicBezTo>
                  <a:pt x="2593497" y="950100"/>
                  <a:pt x="2124916" y="481519"/>
                  <a:pt x="1546893" y="481519"/>
                </a:cubicBezTo>
                <a:close/>
                <a:moveTo>
                  <a:pt x="1481784" y="0"/>
                </a:moveTo>
                <a:cubicBezTo>
                  <a:pt x="2300151" y="0"/>
                  <a:pt x="2963568" y="680157"/>
                  <a:pt x="2963568" y="1519174"/>
                </a:cubicBezTo>
                <a:cubicBezTo>
                  <a:pt x="2963568" y="2358191"/>
                  <a:pt x="2300151" y="3038348"/>
                  <a:pt x="1481784" y="3038348"/>
                </a:cubicBezTo>
                <a:cubicBezTo>
                  <a:pt x="663417" y="3038348"/>
                  <a:pt x="0" y="2358191"/>
                  <a:pt x="0" y="1519174"/>
                </a:cubicBezTo>
                <a:cubicBezTo>
                  <a:pt x="0" y="680157"/>
                  <a:pt x="663417" y="0"/>
                  <a:pt x="1481784" y="0"/>
                </a:cubicBezTo>
                <a:close/>
              </a:path>
            </a:pathLst>
          </a:custGeom>
          <a:solidFill>
            <a:schemeClr val="tx1">
              <a:lumMod val="40000"/>
              <a:lumOff val="60000"/>
              <a:alpha val="15000"/>
            </a:schemeClr>
          </a:solidFill>
        </p:spPr>
        <p:txBody>
          <a:bodyPr wrap="square">
            <a:noAutofit/>
          </a:bodyPr>
          <a:p>
            <a:endParaRPr lang="zh-CN" altLang="en-US">
              <a:latin typeface="Hope Bold" charset="0"/>
              <a:ea typeface="华文中宋" panose="02010600040101010101" charset="-122"/>
              <a:sym typeface="Hope Bold" charset="0"/>
            </a:endParaRPr>
          </a:p>
        </p:txBody>
      </p:sp>
      <p:sp>
        <p:nvSpPr>
          <p:cNvPr id="23" name="任意多边形: 形状 38"/>
          <p:cNvSpPr/>
          <p:nvPr>
            <p:custDataLst>
              <p:tags r:id="rId24"/>
            </p:custDataLst>
          </p:nvPr>
        </p:nvSpPr>
        <p:spPr>
          <a:xfrm>
            <a:off x="4231851" y="2809497"/>
            <a:ext cx="1002723" cy="2042913"/>
          </a:xfrm>
          <a:custGeom>
            <a:avLst/>
            <a:gdLst>
              <a:gd name="connsiteX0" fmla="*/ 252419 w 1002689"/>
              <a:gd name="connsiteY0" fmla="*/ 767 h 2043073"/>
              <a:gd name="connsiteX1" fmla="*/ 271913 w 1002689"/>
              <a:gd name="connsiteY1" fmla="*/ 9141 h 2043073"/>
              <a:gd name="connsiteX2" fmla="*/ 851424 w 1002689"/>
              <a:gd name="connsiteY2" fmla="*/ 344456 h 2043073"/>
              <a:gd name="connsiteX3" fmla="*/ 799267 w 1002689"/>
              <a:gd name="connsiteY3" fmla="*/ 440548 h 2043073"/>
              <a:gd name="connsiteX4" fmla="*/ 717019 w 1002689"/>
              <a:gd name="connsiteY4" fmla="*/ 847933 h 2043073"/>
              <a:gd name="connsiteX5" fmla="*/ 895763 w 1002689"/>
              <a:gd name="connsiteY5" fmla="*/ 1433099 h 2043073"/>
              <a:gd name="connsiteX6" fmla="*/ 1002689 w 1002689"/>
              <a:gd name="connsiteY6" fmla="*/ 1562695 h 2043073"/>
              <a:gd name="connsiteX7" fmla="*/ 535489 w 1002689"/>
              <a:gd name="connsiteY7" fmla="*/ 2029894 h 2043073"/>
              <a:gd name="connsiteX8" fmla="*/ 473988 w 1002689"/>
              <a:gd name="connsiteY8" fmla="*/ 2029894 h 2043073"/>
              <a:gd name="connsiteX9" fmla="*/ 17122 w 1002689"/>
              <a:gd name="connsiteY9" fmla="*/ 1072233 h 2043073"/>
              <a:gd name="connsiteX10" fmla="*/ 210412 w 1002689"/>
              <a:gd name="connsiteY10" fmla="*/ 26713 h 2043073"/>
              <a:gd name="connsiteX11" fmla="*/ 252419 w 1002689"/>
              <a:gd name="connsiteY11" fmla="*/ 767 h 204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2689" h="2043073">
                <a:moveTo>
                  <a:pt x="252419" y="767"/>
                </a:moveTo>
                <a:cubicBezTo>
                  <a:pt x="258734" y="2003"/>
                  <a:pt x="265323" y="4748"/>
                  <a:pt x="271913" y="9141"/>
                </a:cubicBezTo>
                <a:lnTo>
                  <a:pt x="851424" y="344456"/>
                </a:lnTo>
                <a:lnTo>
                  <a:pt x="799267" y="440548"/>
                </a:lnTo>
                <a:cubicBezTo>
                  <a:pt x="746306" y="565762"/>
                  <a:pt x="717019" y="703427"/>
                  <a:pt x="717019" y="847933"/>
                </a:cubicBezTo>
                <a:cubicBezTo>
                  <a:pt x="717019" y="1064692"/>
                  <a:pt x="782914" y="1266060"/>
                  <a:pt x="895763" y="1433099"/>
                </a:cubicBezTo>
                <a:lnTo>
                  <a:pt x="1002689" y="1562695"/>
                </a:lnTo>
                <a:lnTo>
                  <a:pt x="535489" y="2029894"/>
                </a:lnTo>
                <a:cubicBezTo>
                  <a:pt x="517918" y="2047466"/>
                  <a:pt x="491560" y="2047466"/>
                  <a:pt x="473988" y="2029894"/>
                </a:cubicBezTo>
                <a:cubicBezTo>
                  <a:pt x="219197" y="1766318"/>
                  <a:pt x="61051" y="1432454"/>
                  <a:pt x="17122" y="1072233"/>
                </a:cubicBezTo>
                <a:cubicBezTo>
                  <a:pt x="-35594" y="712012"/>
                  <a:pt x="34694" y="343005"/>
                  <a:pt x="210412" y="26713"/>
                </a:cubicBezTo>
                <a:cubicBezTo>
                  <a:pt x="217001" y="6945"/>
                  <a:pt x="233475" y="-2940"/>
                  <a:pt x="252419" y="767"/>
                </a:cubicBezTo>
                <a:close/>
              </a:path>
            </a:pathLst>
          </a:custGeom>
          <a:solidFill>
            <a:schemeClr val="accent1">
              <a:lumMod val="20000"/>
              <a:lumOff val="80000"/>
            </a:schemeClr>
          </a:solidFill>
          <a:ln w="25400">
            <a:solidFill>
              <a:schemeClr val="bg2"/>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latin typeface="Hope Bold" charset="0"/>
              <a:ea typeface="华文中宋" panose="02010600040101010101" charset="-122"/>
              <a:sym typeface="Hope Bold" charset="0"/>
            </a:endParaRPr>
          </a:p>
        </p:txBody>
      </p:sp>
      <p:sp>
        <p:nvSpPr>
          <p:cNvPr id="24" name="任意多边形: 形状 37"/>
          <p:cNvSpPr/>
          <p:nvPr>
            <p:custDataLst>
              <p:tags r:id="rId25"/>
            </p:custDataLst>
          </p:nvPr>
        </p:nvSpPr>
        <p:spPr>
          <a:xfrm>
            <a:off x="4697967" y="4387563"/>
            <a:ext cx="2179446" cy="1105599"/>
          </a:xfrm>
          <a:custGeom>
            <a:avLst/>
            <a:gdLst>
              <a:gd name="connsiteX0" fmla="*/ 551233 w 2179556"/>
              <a:gd name="connsiteY0" fmla="*/ 0 h 1105244"/>
              <a:gd name="connsiteX1" fmla="*/ 557973 w 2179556"/>
              <a:gd name="connsiteY1" fmla="*/ 7416 h 1105244"/>
              <a:gd name="connsiteX2" fmla="*/ 1298033 w 2179556"/>
              <a:gd name="connsiteY2" fmla="*/ 313959 h 1105244"/>
              <a:gd name="connsiteX3" fmla="*/ 1705419 w 2179556"/>
              <a:gd name="connsiteY3" fmla="*/ 231712 h 1105244"/>
              <a:gd name="connsiteX4" fmla="*/ 1802741 w 2179556"/>
              <a:gd name="connsiteY4" fmla="*/ 178887 h 1105244"/>
              <a:gd name="connsiteX5" fmla="*/ 2176242 w 2179556"/>
              <a:gd name="connsiteY5" fmla="*/ 822987 h 1105244"/>
              <a:gd name="connsiteX6" fmla="*/ 2149730 w 2179556"/>
              <a:gd name="connsiteY6" fmla="*/ 884850 h 1105244"/>
              <a:gd name="connsiteX7" fmla="*/ 1036201 w 2179556"/>
              <a:gd name="connsiteY7" fmla="*/ 1088113 h 1105244"/>
              <a:gd name="connsiteX8" fmla="*/ 19884 w 2179556"/>
              <a:gd name="connsiteY8" fmla="*/ 602049 h 1105244"/>
              <a:gd name="connsiteX9" fmla="*/ 19884 w 2179556"/>
              <a:gd name="connsiteY9" fmla="*/ 531348 h 110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9556" h="1105244">
                <a:moveTo>
                  <a:pt x="551233" y="0"/>
                </a:moveTo>
                <a:lnTo>
                  <a:pt x="557973" y="7416"/>
                </a:lnTo>
                <a:cubicBezTo>
                  <a:pt x="747371" y="196814"/>
                  <a:pt x="1009022" y="313959"/>
                  <a:pt x="1298033" y="313959"/>
                </a:cubicBezTo>
                <a:cubicBezTo>
                  <a:pt x="1442539" y="313959"/>
                  <a:pt x="1580205" y="284673"/>
                  <a:pt x="1705419" y="231712"/>
                </a:cubicBezTo>
                <a:lnTo>
                  <a:pt x="1802741" y="178887"/>
                </a:lnTo>
                <a:lnTo>
                  <a:pt x="2176242" y="822987"/>
                </a:lnTo>
                <a:cubicBezTo>
                  <a:pt x="2185080" y="840662"/>
                  <a:pt x="2176242" y="876012"/>
                  <a:pt x="2149730" y="884850"/>
                </a:cubicBezTo>
                <a:cubicBezTo>
                  <a:pt x="1813903" y="1070438"/>
                  <a:pt x="1425052" y="1141138"/>
                  <a:pt x="1036201" y="1088113"/>
                </a:cubicBezTo>
                <a:cubicBezTo>
                  <a:pt x="656187" y="1043925"/>
                  <a:pt x="293848" y="867175"/>
                  <a:pt x="19884" y="602049"/>
                </a:cubicBezTo>
                <a:cubicBezTo>
                  <a:pt x="-6629" y="584374"/>
                  <a:pt x="-6629" y="557861"/>
                  <a:pt x="19884" y="531348"/>
                </a:cubicBezTo>
                <a:close/>
              </a:path>
            </a:pathLst>
          </a:custGeom>
          <a:solidFill>
            <a:schemeClr val="accent1">
              <a:lumMod val="40000"/>
              <a:lumOff val="60000"/>
            </a:schemeClr>
          </a:solidFill>
          <a:ln w="25400">
            <a:solidFill>
              <a:schemeClr val="bg2"/>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latin typeface="Hope Bold" charset="0"/>
              <a:ea typeface="华文中宋" panose="02010600040101010101" charset="-122"/>
              <a:sym typeface="Hope Bold" charset="0"/>
            </a:endParaRPr>
          </a:p>
        </p:txBody>
      </p:sp>
      <p:sp>
        <p:nvSpPr>
          <p:cNvPr id="25" name="任意多边形: 形状 36"/>
          <p:cNvSpPr/>
          <p:nvPr>
            <p:custDataLst>
              <p:tags r:id="rId26"/>
            </p:custDataLst>
          </p:nvPr>
        </p:nvSpPr>
        <p:spPr>
          <a:xfrm>
            <a:off x="6518618" y="3140986"/>
            <a:ext cx="1418037" cy="2169285"/>
          </a:xfrm>
          <a:custGeom>
            <a:avLst/>
            <a:gdLst>
              <a:gd name="connsiteX0" fmla="*/ 1321040 w 1418065"/>
              <a:gd name="connsiteY0" fmla="*/ 368 h 2169417"/>
              <a:gd name="connsiteX1" fmla="*/ 1363673 w 1418065"/>
              <a:gd name="connsiteY1" fmla="*/ 37986 h 2169417"/>
              <a:gd name="connsiteX2" fmla="*/ 1265590 w 1418065"/>
              <a:gd name="connsiteY2" fmla="*/ 1241728 h 2169417"/>
              <a:gd name="connsiteX3" fmla="*/ 480928 w 1418065"/>
              <a:gd name="connsiteY3" fmla="*/ 2160140 h 2169417"/>
              <a:gd name="connsiteX4" fmla="*/ 418512 w 1418065"/>
              <a:gd name="connsiteY4" fmla="*/ 2142306 h 2169417"/>
              <a:gd name="connsiteX5" fmla="*/ 0 w 1418065"/>
              <a:gd name="connsiteY5" fmla="*/ 1419052 h 2169417"/>
              <a:gd name="connsiteX6" fmla="*/ 62037 w 1418065"/>
              <a:gd name="connsiteY6" fmla="*/ 1381364 h 2169417"/>
              <a:gd name="connsiteX7" fmla="*/ 523475 w 1418065"/>
              <a:gd name="connsiteY7" fmla="*/ 513503 h 2169417"/>
              <a:gd name="connsiteX8" fmla="*/ 502212 w 1418065"/>
              <a:gd name="connsiteY8" fmla="*/ 302576 h 2169417"/>
              <a:gd name="connsiteX9" fmla="*/ 481168 w 1418065"/>
              <a:gd name="connsiteY9" fmla="*/ 220735 h 2169417"/>
              <a:gd name="connsiteX10" fmla="*/ 1301256 w 1418065"/>
              <a:gd name="connsiteY10" fmla="*/ 2319 h 2169417"/>
              <a:gd name="connsiteX11" fmla="*/ 1321040 w 1418065"/>
              <a:gd name="connsiteY11" fmla="*/ 368 h 216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8065" h="2169417">
                <a:moveTo>
                  <a:pt x="1321040" y="368"/>
                </a:moveTo>
                <a:cubicBezTo>
                  <a:pt x="1340267" y="2876"/>
                  <a:pt x="1356985" y="17923"/>
                  <a:pt x="1363673" y="37986"/>
                </a:cubicBezTo>
                <a:cubicBezTo>
                  <a:pt x="1461755" y="439233"/>
                  <a:pt x="1426089" y="858314"/>
                  <a:pt x="1265590" y="1241728"/>
                </a:cubicBezTo>
                <a:cubicBezTo>
                  <a:pt x="1114007" y="1625143"/>
                  <a:pt x="837592" y="1946141"/>
                  <a:pt x="480928" y="2160140"/>
                </a:cubicBezTo>
                <a:cubicBezTo>
                  <a:pt x="463095" y="2177973"/>
                  <a:pt x="427428" y="2169056"/>
                  <a:pt x="418512" y="2142306"/>
                </a:cubicBezTo>
                <a:lnTo>
                  <a:pt x="0" y="1419052"/>
                </a:lnTo>
                <a:lnTo>
                  <a:pt x="62037" y="1381364"/>
                </a:lnTo>
                <a:cubicBezTo>
                  <a:pt x="340436" y="1193281"/>
                  <a:pt x="523475" y="874768"/>
                  <a:pt x="523475" y="513503"/>
                </a:cubicBezTo>
                <a:cubicBezTo>
                  <a:pt x="523475" y="441250"/>
                  <a:pt x="516154" y="370707"/>
                  <a:pt x="502212" y="302576"/>
                </a:cubicBezTo>
                <a:lnTo>
                  <a:pt x="481168" y="220735"/>
                </a:lnTo>
                <a:lnTo>
                  <a:pt x="1301256" y="2319"/>
                </a:lnTo>
                <a:cubicBezTo>
                  <a:pt x="1307944" y="90"/>
                  <a:pt x="1314631" y="-467"/>
                  <a:pt x="1321040" y="368"/>
                </a:cubicBezTo>
                <a:close/>
              </a:path>
            </a:pathLst>
          </a:custGeom>
          <a:solidFill>
            <a:schemeClr val="accent1">
              <a:lumMod val="60000"/>
              <a:lumOff val="40000"/>
            </a:schemeClr>
          </a:solidFill>
          <a:ln w="25400">
            <a:solidFill>
              <a:schemeClr val="bg2"/>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latin typeface="Hope Bold" charset="0"/>
              <a:ea typeface="华文中宋" panose="02010600040101010101" charset="-122"/>
              <a:sym typeface="Hope Bold" charset="0"/>
            </a:endParaRPr>
          </a:p>
        </p:txBody>
      </p:sp>
      <p:sp>
        <p:nvSpPr>
          <p:cNvPr id="26" name="任意多边形: 形状 35"/>
          <p:cNvSpPr/>
          <p:nvPr>
            <p:custDataLst>
              <p:tags r:id="rId27"/>
            </p:custDataLst>
          </p:nvPr>
        </p:nvSpPr>
        <p:spPr>
          <a:xfrm>
            <a:off x="6038530" y="1584512"/>
            <a:ext cx="1922891" cy="1755241"/>
          </a:xfrm>
          <a:custGeom>
            <a:avLst/>
            <a:gdLst>
              <a:gd name="connsiteX0" fmla="*/ 39784 w 1922980"/>
              <a:gd name="connsiteY0" fmla="*/ 0 h 1755205"/>
              <a:gd name="connsiteX1" fmla="*/ 1213497 w 1922980"/>
              <a:gd name="connsiteY1" fmla="*/ 411676 h 1755205"/>
              <a:gd name="connsiteX2" fmla="*/ 1922980 w 1922980"/>
              <a:gd name="connsiteY2" fmla="*/ 1445245 h 1755205"/>
              <a:gd name="connsiteX3" fmla="*/ 1887944 w 1922980"/>
              <a:gd name="connsiteY3" fmla="*/ 1506558 h 1755205"/>
              <a:gd name="connsiteX4" fmla="*/ 955517 w 1922980"/>
              <a:gd name="connsiteY4" fmla="*/ 1755205 h 1755205"/>
              <a:gd name="connsiteX5" fmla="*/ 921529 w 1922980"/>
              <a:gd name="connsiteY5" fmla="*/ 1662344 h 1755205"/>
              <a:gd name="connsiteX6" fmla="*/ 64181 w 1922980"/>
              <a:gd name="connsiteY6" fmla="*/ 1028529 h 1755205"/>
              <a:gd name="connsiteX7" fmla="*/ 0 w 1922980"/>
              <a:gd name="connsiteY7" fmla="*/ 1025288 h 1755205"/>
              <a:gd name="connsiteX8" fmla="*/ 13506 w 1922980"/>
              <a:gd name="connsiteY8" fmla="*/ 43795 h 1755205"/>
              <a:gd name="connsiteX9" fmla="*/ 39784 w 1922980"/>
              <a:gd name="connsiteY9" fmla="*/ 0 h 175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2980" h="1755205">
                <a:moveTo>
                  <a:pt x="39784" y="0"/>
                </a:moveTo>
                <a:cubicBezTo>
                  <a:pt x="460218" y="8759"/>
                  <a:pt x="871894" y="157663"/>
                  <a:pt x="1213497" y="411676"/>
                </a:cubicBezTo>
                <a:cubicBezTo>
                  <a:pt x="1555100" y="674448"/>
                  <a:pt x="1800353" y="1033569"/>
                  <a:pt x="1922980" y="1445245"/>
                </a:cubicBezTo>
                <a:cubicBezTo>
                  <a:pt x="1922980" y="1471522"/>
                  <a:pt x="1914221" y="1497799"/>
                  <a:pt x="1887944" y="1506558"/>
                </a:cubicBezTo>
                <a:lnTo>
                  <a:pt x="955517" y="1755205"/>
                </a:lnTo>
                <a:lnTo>
                  <a:pt x="921529" y="1662344"/>
                </a:lnTo>
                <a:cubicBezTo>
                  <a:pt x="775886" y="1318005"/>
                  <a:pt x="451203" y="1067833"/>
                  <a:pt x="64181" y="1028529"/>
                </a:cubicBezTo>
                <a:lnTo>
                  <a:pt x="0" y="1025288"/>
                </a:lnTo>
                <a:lnTo>
                  <a:pt x="13506" y="43795"/>
                </a:lnTo>
                <a:cubicBezTo>
                  <a:pt x="13506" y="17518"/>
                  <a:pt x="4747" y="0"/>
                  <a:pt x="39784" y="0"/>
                </a:cubicBezTo>
                <a:close/>
              </a:path>
            </a:pathLst>
          </a:custGeom>
          <a:solidFill>
            <a:schemeClr val="accent1"/>
          </a:solidFill>
          <a:ln w="25400">
            <a:solidFill>
              <a:schemeClr val="bg2"/>
            </a:solidFill>
            <a:prstDash val="solid"/>
          </a:ln>
          <a:effectLst/>
        </p:spPr>
        <p:style>
          <a:lnRef idx="2">
            <a:schemeClr val="accent1">
              <a:lumMod val="75000"/>
            </a:schemeClr>
          </a:lnRef>
          <a:fillRef idx="1">
            <a:schemeClr val="accent1"/>
          </a:fillRef>
          <a:effectRef idx="0">
            <a:srgbClr val="FFFFFF"/>
          </a:effectRef>
          <a:fontRef idx="minor">
            <a:schemeClr val="lt1"/>
          </a:fontRef>
        </p:style>
        <p:txBody>
          <a:bodyPr wrap="square">
            <a:noAutofit/>
          </a:bodyPr>
          <a:p>
            <a:endParaRPr lang="zh-CN" altLang="en-US">
              <a:latin typeface="Hope Bold" charset="0"/>
              <a:ea typeface="华文中宋" panose="02010600040101010101" charset="-122"/>
              <a:sym typeface="Hope Bold" charset="0"/>
            </a:endParaRPr>
          </a:p>
        </p:txBody>
      </p:sp>
      <p:sp>
        <p:nvSpPr>
          <p:cNvPr id="27" name="对象20"/>
          <p:cNvSpPr/>
          <p:nvPr>
            <p:custDataLst>
              <p:tags r:id="rId28"/>
            </p:custDataLst>
          </p:nvPr>
        </p:nvSpPr>
        <p:spPr>
          <a:xfrm>
            <a:off x="5039995" y="2694305"/>
            <a:ext cx="1918335" cy="1948180"/>
          </a:xfrm>
          <a:custGeom>
            <a:avLst/>
            <a:gdLst/>
            <a:ahLst/>
            <a:cxnLst/>
            <a:rect l="l" t="t" r="r" b="b"/>
            <a:pathLst>
              <a:path w="2002536" h="2002536">
                <a:moveTo>
                  <a:pt x="987552" y="0"/>
                </a:moveTo>
                <a:cubicBezTo>
                  <a:pt x="987552" y="0"/>
                  <a:pt x="996696" y="0"/>
                  <a:pt x="1005840" y="0"/>
                </a:cubicBezTo>
                <a:cubicBezTo>
                  <a:pt x="1005840" y="0"/>
                  <a:pt x="1014984" y="0"/>
                  <a:pt x="1024128" y="0"/>
                </a:cubicBezTo>
                <a:lnTo>
                  <a:pt x="1024128" y="27432"/>
                </a:lnTo>
                <a:cubicBezTo>
                  <a:pt x="1014984" y="27432"/>
                  <a:pt x="1005840" y="27432"/>
                  <a:pt x="1005840" y="27432"/>
                </a:cubicBezTo>
                <a:cubicBezTo>
                  <a:pt x="996696" y="27432"/>
                  <a:pt x="987552" y="27432"/>
                  <a:pt x="987552" y="27432"/>
                </a:cubicBezTo>
                <a:lnTo>
                  <a:pt x="987552" y="0"/>
                </a:lnTo>
                <a:moveTo>
                  <a:pt x="905256" y="9144"/>
                </a:moveTo>
                <a:cubicBezTo>
                  <a:pt x="914400" y="0"/>
                  <a:pt x="932688" y="0"/>
                  <a:pt x="941832" y="0"/>
                </a:cubicBezTo>
                <a:lnTo>
                  <a:pt x="941832" y="27432"/>
                </a:lnTo>
                <a:cubicBezTo>
                  <a:pt x="932688" y="27432"/>
                  <a:pt x="923544" y="27432"/>
                  <a:pt x="905256" y="27432"/>
                </a:cubicBezTo>
                <a:lnTo>
                  <a:pt x="905256" y="9144"/>
                </a:lnTo>
                <a:moveTo>
                  <a:pt x="1060704" y="0"/>
                </a:moveTo>
                <a:cubicBezTo>
                  <a:pt x="1078992" y="0"/>
                  <a:pt x="1088136" y="0"/>
                  <a:pt x="1097280" y="9144"/>
                </a:cubicBezTo>
                <a:lnTo>
                  <a:pt x="1097280" y="27432"/>
                </a:lnTo>
                <a:cubicBezTo>
                  <a:pt x="1088136" y="27432"/>
                  <a:pt x="1069848" y="27432"/>
                  <a:pt x="1060704" y="27432"/>
                </a:cubicBezTo>
                <a:lnTo>
                  <a:pt x="1060704" y="0"/>
                </a:lnTo>
                <a:moveTo>
                  <a:pt x="822960" y="18288"/>
                </a:moveTo>
                <a:cubicBezTo>
                  <a:pt x="841248" y="9144"/>
                  <a:pt x="850392" y="9144"/>
                  <a:pt x="868680" y="9144"/>
                </a:cubicBezTo>
                <a:lnTo>
                  <a:pt x="868680" y="36576"/>
                </a:lnTo>
                <a:cubicBezTo>
                  <a:pt x="859536" y="36576"/>
                  <a:pt x="841248" y="36576"/>
                  <a:pt x="832104" y="36576"/>
                </a:cubicBezTo>
                <a:lnTo>
                  <a:pt x="822960" y="18288"/>
                </a:lnTo>
                <a:moveTo>
                  <a:pt x="1143000" y="9144"/>
                </a:moveTo>
                <a:cubicBezTo>
                  <a:pt x="1152144" y="9144"/>
                  <a:pt x="1170432" y="9144"/>
                  <a:pt x="1179576" y="18288"/>
                </a:cubicBezTo>
                <a:lnTo>
                  <a:pt x="1179576" y="36576"/>
                </a:lnTo>
                <a:cubicBezTo>
                  <a:pt x="1161288" y="36576"/>
                  <a:pt x="1152144" y="36576"/>
                  <a:pt x="1133856" y="36576"/>
                </a:cubicBezTo>
                <a:lnTo>
                  <a:pt x="1143000" y="9144"/>
                </a:lnTo>
                <a:moveTo>
                  <a:pt x="749808" y="36576"/>
                </a:moveTo>
                <a:cubicBezTo>
                  <a:pt x="758952" y="27432"/>
                  <a:pt x="777240" y="27432"/>
                  <a:pt x="786384" y="27432"/>
                </a:cubicBezTo>
                <a:lnTo>
                  <a:pt x="795528" y="45720"/>
                </a:lnTo>
                <a:cubicBezTo>
                  <a:pt x="777240" y="54864"/>
                  <a:pt x="768096" y="54864"/>
                  <a:pt x="758952" y="54864"/>
                </a:cubicBezTo>
                <a:lnTo>
                  <a:pt x="749808" y="36576"/>
                </a:lnTo>
                <a:moveTo>
                  <a:pt x="1216152" y="27432"/>
                </a:moveTo>
                <a:cubicBezTo>
                  <a:pt x="1234440" y="27432"/>
                  <a:pt x="1243584" y="27432"/>
                  <a:pt x="1252728" y="36576"/>
                </a:cubicBezTo>
                <a:lnTo>
                  <a:pt x="1252728" y="54864"/>
                </a:lnTo>
                <a:cubicBezTo>
                  <a:pt x="1234440" y="54864"/>
                  <a:pt x="1225296" y="54864"/>
                  <a:pt x="1216152" y="45720"/>
                </a:cubicBezTo>
                <a:lnTo>
                  <a:pt x="1216152" y="27432"/>
                </a:lnTo>
                <a:moveTo>
                  <a:pt x="676656" y="54864"/>
                </a:moveTo>
                <a:cubicBezTo>
                  <a:pt x="685800" y="54864"/>
                  <a:pt x="694944" y="45720"/>
                  <a:pt x="713232" y="45720"/>
                </a:cubicBezTo>
                <a:lnTo>
                  <a:pt x="722376" y="64008"/>
                </a:lnTo>
                <a:cubicBezTo>
                  <a:pt x="704088" y="73152"/>
                  <a:pt x="694944" y="73152"/>
                  <a:pt x="685800" y="82296"/>
                </a:cubicBezTo>
                <a:lnTo>
                  <a:pt x="676656" y="54864"/>
                </a:lnTo>
                <a:moveTo>
                  <a:pt x="1298448" y="45720"/>
                </a:moveTo>
                <a:cubicBezTo>
                  <a:pt x="1307592" y="45720"/>
                  <a:pt x="1316736" y="54864"/>
                  <a:pt x="1335024" y="54864"/>
                </a:cubicBezTo>
                <a:lnTo>
                  <a:pt x="1325880" y="82296"/>
                </a:lnTo>
                <a:cubicBezTo>
                  <a:pt x="1307592" y="73152"/>
                  <a:pt x="1298448" y="73152"/>
                  <a:pt x="1289304" y="64008"/>
                </a:cubicBezTo>
                <a:lnTo>
                  <a:pt x="1298448" y="45720"/>
                </a:lnTo>
                <a:moveTo>
                  <a:pt x="603504" y="82296"/>
                </a:moveTo>
                <a:cubicBezTo>
                  <a:pt x="612648" y="82296"/>
                  <a:pt x="621792" y="73152"/>
                  <a:pt x="640080" y="73152"/>
                </a:cubicBezTo>
                <a:lnTo>
                  <a:pt x="649224" y="91440"/>
                </a:lnTo>
                <a:cubicBezTo>
                  <a:pt x="630936" y="100584"/>
                  <a:pt x="621792" y="100584"/>
                  <a:pt x="612648" y="109728"/>
                </a:cubicBezTo>
                <a:lnTo>
                  <a:pt x="603504" y="82296"/>
                </a:lnTo>
                <a:moveTo>
                  <a:pt x="1371600" y="73152"/>
                </a:moveTo>
                <a:cubicBezTo>
                  <a:pt x="1380744" y="73152"/>
                  <a:pt x="1389888" y="82296"/>
                  <a:pt x="1408176" y="82296"/>
                </a:cubicBezTo>
                <a:lnTo>
                  <a:pt x="1399032" y="109728"/>
                </a:lnTo>
                <a:cubicBezTo>
                  <a:pt x="1380744" y="100584"/>
                  <a:pt x="1371600" y="100584"/>
                  <a:pt x="1362456" y="91440"/>
                </a:cubicBezTo>
                <a:lnTo>
                  <a:pt x="1371600" y="73152"/>
                </a:lnTo>
                <a:moveTo>
                  <a:pt x="530352" y="118872"/>
                </a:moveTo>
                <a:cubicBezTo>
                  <a:pt x="539496" y="109728"/>
                  <a:pt x="557784" y="109728"/>
                  <a:pt x="566928" y="100584"/>
                </a:cubicBezTo>
                <a:lnTo>
                  <a:pt x="576072" y="118872"/>
                </a:lnTo>
                <a:cubicBezTo>
                  <a:pt x="566928" y="128016"/>
                  <a:pt x="557784" y="137160"/>
                  <a:pt x="539496" y="137160"/>
                </a:cubicBezTo>
                <a:lnTo>
                  <a:pt x="530352" y="118872"/>
                </a:lnTo>
                <a:moveTo>
                  <a:pt x="1444752" y="100584"/>
                </a:moveTo>
                <a:cubicBezTo>
                  <a:pt x="1453896" y="109728"/>
                  <a:pt x="1463040" y="109728"/>
                  <a:pt x="1472184" y="118872"/>
                </a:cubicBezTo>
                <a:lnTo>
                  <a:pt x="1463040" y="137160"/>
                </a:lnTo>
                <a:cubicBezTo>
                  <a:pt x="1453896" y="137160"/>
                  <a:pt x="1444752" y="128016"/>
                  <a:pt x="1426464" y="118872"/>
                </a:cubicBezTo>
                <a:lnTo>
                  <a:pt x="1444752" y="100584"/>
                </a:lnTo>
                <a:moveTo>
                  <a:pt x="466344" y="155448"/>
                </a:moveTo>
                <a:cubicBezTo>
                  <a:pt x="475488" y="155448"/>
                  <a:pt x="484632" y="146304"/>
                  <a:pt x="493776" y="137160"/>
                </a:cubicBezTo>
                <a:lnTo>
                  <a:pt x="512064" y="155448"/>
                </a:lnTo>
                <a:cubicBezTo>
                  <a:pt x="493776" y="164592"/>
                  <a:pt x="484632" y="173736"/>
                  <a:pt x="475488" y="182880"/>
                </a:cubicBezTo>
                <a:lnTo>
                  <a:pt x="466344" y="155448"/>
                </a:lnTo>
                <a:moveTo>
                  <a:pt x="1508760" y="137160"/>
                </a:moveTo>
                <a:cubicBezTo>
                  <a:pt x="1517904" y="146304"/>
                  <a:pt x="1536192" y="155448"/>
                  <a:pt x="1545336" y="155448"/>
                </a:cubicBezTo>
                <a:lnTo>
                  <a:pt x="1527048" y="182880"/>
                </a:lnTo>
                <a:cubicBezTo>
                  <a:pt x="1517904" y="173736"/>
                  <a:pt x="1508760" y="164592"/>
                  <a:pt x="1499616" y="155448"/>
                </a:cubicBezTo>
                <a:lnTo>
                  <a:pt x="1508760" y="137160"/>
                </a:lnTo>
                <a:moveTo>
                  <a:pt x="1572768" y="182880"/>
                </a:moveTo>
                <a:cubicBezTo>
                  <a:pt x="1591056" y="192024"/>
                  <a:pt x="1600200" y="192024"/>
                  <a:pt x="1609344" y="201168"/>
                </a:cubicBezTo>
                <a:lnTo>
                  <a:pt x="1591056" y="219456"/>
                </a:lnTo>
                <a:cubicBezTo>
                  <a:pt x="1581912" y="219456"/>
                  <a:pt x="1572768" y="210312"/>
                  <a:pt x="1563624" y="201168"/>
                </a:cubicBezTo>
                <a:lnTo>
                  <a:pt x="1572768" y="182880"/>
                </a:lnTo>
                <a:moveTo>
                  <a:pt x="393192" y="201168"/>
                </a:moveTo>
                <a:cubicBezTo>
                  <a:pt x="411480" y="192024"/>
                  <a:pt x="420624" y="192024"/>
                  <a:pt x="429768" y="182880"/>
                </a:cubicBezTo>
                <a:lnTo>
                  <a:pt x="448056" y="201168"/>
                </a:lnTo>
                <a:cubicBezTo>
                  <a:pt x="429768" y="210312"/>
                  <a:pt x="420624" y="219456"/>
                  <a:pt x="411480" y="219456"/>
                </a:cubicBezTo>
                <a:lnTo>
                  <a:pt x="393192" y="201168"/>
                </a:lnTo>
                <a:moveTo>
                  <a:pt x="1636776" y="228600"/>
                </a:moveTo>
                <a:cubicBezTo>
                  <a:pt x="1645920" y="237744"/>
                  <a:pt x="1664208" y="246888"/>
                  <a:pt x="1673352" y="256032"/>
                </a:cubicBezTo>
                <a:lnTo>
                  <a:pt x="1655064" y="274320"/>
                </a:lnTo>
                <a:cubicBezTo>
                  <a:pt x="1645920" y="265176"/>
                  <a:pt x="1636776" y="256032"/>
                  <a:pt x="1627632" y="246888"/>
                </a:cubicBezTo>
                <a:lnTo>
                  <a:pt x="1636776" y="228600"/>
                </a:lnTo>
                <a:moveTo>
                  <a:pt x="338328" y="256032"/>
                </a:moveTo>
                <a:cubicBezTo>
                  <a:pt x="347472" y="246888"/>
                  <a:pt x="356616" y="237744"/>
                  <a:pt x="365760" y="228600"/>
                </a:cubicBezTo>
                <a:lnTo>
                  <a:pt x="384048" y="246888"/>
                </a:lnTo>
                <a:cubicBezTo>
                  <a:pt x="374904" y="256032"/>
                  <a:pt x="365760" y="265176"/>
                  <a:pt x="356616" y="274320"/>
                </a:cubicBezTo>
                <a:lnTo>
                  <a:pt x="338328" y="256032"/>
                </a:lnTo>
                <a:moveTo>
                  <a:pt x="1700784" y="283464"/>
                </a:moveTo>
                <a:cubicBezTo>
                  <a:pt x="1709928" y="292608"/>
                  <a:pt x="1719072" y="301752"/>
                  <a:pt x="1728216" y="310896"/>
                </a:cubicBezTo>
                <a:lnTo>
                  <a:pt x="1709928" y="329184"/>
                </a:lnTo>
                <a:cubicBezTo>
                  <a:pt x="1700784" y="320040"/>
                  <a:pt x="1691640" y="310896"/>
                  <a:pt x="1682496" y="301752"/>
                </a:cubicBezTo>
                <a:lnTo>
                  <a:pt x="1700784" y="283464"/>
                </a:lnTo>
                <a:moveTo>
                  <a:pt x="283464" y="310896"/>
                </a:moveTo>
                <a:cubicBezTo>
                  <a:pt x="292608" y="301752"/>
                  <a:pt x="301752" y="292608"/>
                  <a:pt x="310896" y="283464"/>
                </a:cubicBezTo>
                <a:lnTo>
                  <a:pt x="329184" y="301752"/>
                </a:lnTo>
                <a:cubicBezTo>
                  <a:pt x="320040" y="310896"/>
                  <a:pt x="310896" y="320040"/>
                  <a:pt x="301752" y="329184"/>
                </a:cubicBezTo>
                <a:lnTo>
                  <a:pt x="283464" y="310896"/>
                </a:lnTo>
                <a:moveTo>
                  <a:pt x="1755648" y="338328"/>
                </a:moveTo>
                <a:cubicBezTo>
                  <a:pt x="1764792" y="347472"/>
                  <a:pt x="1773936" y="356616"/>
                  <a:pt x="1783080" y="365760"/>
                </a:cubicBezTo>
                <a:lnTo>
                  <a:pt x="1755648" y="384048"/>
                </a:lnTo>
                <a:cubicBezTo>
                  <a:pt x="1755648" y="374904"/>
                  <a:pt x="1746504" y="365760"/>
                  <a:pt x="1737360" y="356616"/>
                </a:cubicBezTo>
                <a:lnTo>
                  <a:pt x="1755648" y="338328"/>
                </a:lnTo>
                <a:moveTo>
                  <a:pt x="228600" y="365760"/>
                </a:moveTo>
                <a:cubicBezTo>
                  <a:pt x="237744" y="356616"/>
                  <a:pt x="246888" y="347472"/>
                  <a:pt x="256032" y="338328"/>
                </a:cubicBezTo>
                <a:lnTo>
                  <a:pt x="274320" y="356616"/>
                </a:lnTo>
                <a:cubicBezTo>
                  <a:pt x="265176" y="365760"/>
                  <a:pt x="256032" y="374904"/>
                  <a:pt x="246888" y="384048"/>
                </a:cubicBezTo>
                <a:lnTo>
                  <a:pt x="228600" y="365760"/>
                </a:lnTo>
                <a:moveTo>
                  <a:pt x="1801368" y="393192"/>
                </a:moveTo>
                <a:cubicBezTo>
                  <a:pt x="1810512" y="411480"/>
                  <a:pt x="1819656" y="420624"/>
                  <a:pt x="1828800" y="429768"/>
                </a:cubicBezTo>
                <a:lnTo>
                  <a:pt x="1801368" y="448056"/>
                </a:lnTo>
                <a:cubicBezTo>
                  <a:pt x="1801368" y="429768"/>
                  <a:pt x="1792224" y="420624"/>
                  <a:pt x="1783080" y="411480"/>
                </a:cubicBezTo>
                <a:lnTo>
                  <a:pt x="1801368" y="393192"/>
                </a:lnTo>
                <a:moveTo>
                  <a:pt x="182880" y="429768"/>
                </a:moveTo>
                <a:cubicBezTo>
                  <a:pt x="192024" y="420624"/>
                  <a:pt x="192024" y="411480"/>
                  <a:pt x="201168" y="393192"/>
                </a:cubicBezTo>
                <a:lnTo>
                  <a:pt x="219456" y="411480"/>
                </a:lnTo>
                <a:cubicBezTo>
                  <a:pt x="219456" y="420624"/>
                  <a:pt x="210312" y="429768"/>
                  <a:pt x="201168" y="448056"/>
                </a:cubicBezTo>
                <a:lnTo>
                  <a:pt x="182880" y="429768"/>
                </a:lnTo>
                <a:moveTo>
                  <a:pt x="1847088" y="466344"/>
                </a:moveTo>
                <a:cubicBezTo>
                  <a:pt x="1856232" y="475488"/>
                  <a:pt x="1865376" y="484632"/>
                  <a:pt x="1865376" y="493776"/>
                </a:cubicBezTo>
                <a:lnTo>
                  <a:pt x="1847088" y="512064"/>
                </a:lnTo>
                <a:cubicBezTo>
                  <a:pt x="1837944" y="493776"/>
                  <a:pt x="1837944" y="484632"/>
                  <a:pt x="1828800" y="475488"/>
                </a:cubicBezTo>
                <a:lnTo>
                  <a:pt x="1847088" y="466344"/>
                </a:lnTo>
                <a:moveTo>
                  <a:pt x="137160" y="493776"/>
                </a:moveTo>
                <a:cubicBezTo>
                  <a:pt x="146304" y="484632"/>
                  <a:pt x="155448" y="475488"/>
                  <a:pt x="155448" y="466344"/>
                </a:cubicBezTo>
                <a:lnTo>
                  <a:pt x="182880" y="475488"/>
                </a:lnTo>
                <a:cubicBezTo>
                  <a:pt x="173736" y="484632"/>
                  <a:pt x="164592" y="493776"/>
                  <a:pt x="155448" y="512064"/>
                </a:cubicBezTo>
                <a:lnTo>
                  <a:pt x="137160" y="493776"/>
                </a:lnTo>
                <a:moveTo>
                  <a:pt x="100584" y="566928"/>
                </a:moveTo>
                <a:cubicBezTo>
                  <a:pt x="109728" y="557784"/>
                  <a:pt x="109728" y="539496"/>
                  <a:pt x="118872" y="530352"/>
                </a:cubicBezTo>
                <a:lnTo>
                  <a:pt x="137160" y="539496"/>
                </a:lnTo>
                <a:cubicBezTo>
                  <a:pt x="137160" y="557784"/>
                  <a:pt x="128016" y="566928"/>
                  <a:pt x="118872" y="576072"/>
                </a:cubicBezTo>
                <a:lnTo>
                  <a:pt x="100584" y="566928"/>
                </a:lnTo>
                <a:moveTo>
                  <a:pt x="1892808" y="530352"/>
                </a:moveTo>
                <a:cubicBezTo>
                  <a:pt x="1892808" y="539496"/>
                  <a:pt x="1901952" y="557784"/>
                  <a:pt x="1901952" y="566928"/>
                </a:cubicBezTo>
                <a:lnTo>
                  <a:pt x="1883664" y="576072"/>
                </a:lnTo>
                <a:cubicBezTo>
                  <a:pt x="1874520" y="566928"/>
                  <a:pt x="1874520" y="557784"/>
                  <a:pt x="1865376" y="539496"/>
                </a:cubicBezTo>
                <a:lnTo>
                  <a:pt x="1892808" y="530352"/>
                </a:lnTo>
                <a:moveTo>
                  <a:pt x="73152" y="640080"/>
                </a:moveTo>
                <a:cubicBezTo>
                  <a:pt x="73152" y="621792"/>
                  <a:pt x="82296" y="612648"/>
                  <a:pt x="82296" y="603504"/>
                </a:cubicBezTo>
                <a:lnTo>
                  <a:pt x="109728" y="612648"/>
                </a:lnTo>
                <a:cubicBezTo>
                  <a:pt x="100584" y="621792"/>
                  <a:pt x="100584" y="630936"/>
                  <a:pt x="91440" y="649224"/>
                </a:cubicBezTo>
                <a:lnTo>
                  <a:pt x="73152" y="640080"/>
                </a:lnTo>
                <a:moveTo>
                  <a:pt x="1920240" y="603504"/>
                </a:moveTo>
                <a:cubicBezTo>
                  <a:pt x="1929384" y="612648"/>
                  <a:pt x="1929384" y="621792"/>
                  <a:pt x="1938528" y="640080"/>
                </a:cubicBezTo>
                <a:lnTo>
                  <a:pt x="1911096" y="649224"/>
                </a:lnTo>
                <a:cubicBezTo>
                  <a:pt x="1911096" y="630936"/>
                  <a:pt x="1901952" y="621792"/>
                  <a:pt x="1901952" y="612648"/>
                </a:cubicBezTo>
                <a:lnTo>
                  <a:pt x="1920240" y="603504"/>
                </a:lnTo>
                <a:moveTo>
                  <a:pt x="45720" y="713232"/>
                </a:moveTo>
                <a:cubicBezTo>
                  <a:pt x="45720" y="694944"/>
                  <a:pt x="54864" y="685800"/>
                  <a:pt x="54864" y="676656"/>
                </a:cubicBezTo>
                <a:lnTo>
                  <a:pt x="82296" y="685800"/>
                </a:lnTo>
                <a:cubicBezTo>
                  <a:pt x="73152" y="694944"/>
                  <a:pt x="73152" y="704088"/>
                  <a:pt x="64008" y="722376"/>
                </a:cubicBezTo>
                <a:lnTo>
                  <a:pt x="45720" y="713232"/>
                </a:lnTo>
                <a:moveTo>
                  <a:pt x="1947672" y="676656"/>
                </a:moveTo>
                <a:cubicBezTo>
                  <a:pt x="1956816" y="685800"/>
                  <a:pt x="1956816" y="694944"/>
                  <a:pt x="1965960" y="713232"/>
                </a:cubicBezTo>
                <a:lnTo>
                  <a:pt x="1938528" y="722376"/>
                </a:lnTo>
                <a:cubicBezTo>
                  <a:pt x="1938528" y="704088"/>
                  <a:pt x="1929384" y="694944"/>
                  <a:pt x="1929384" y="685800"/>
                </a:cubicBezTo>
                <a:lnTo>
                  <a:pt x="1947672" y="676656"/>
                </a:lnTo>
                <a:moveTo>
                  <a:pt x="27432" y="786384"/>
                </a:moveTo>
                <a:cubicBezTo>
                  <a:pt x="27432" y="777240"/>
                  <a:pt x="27432" y="758952"/>
                  <a:pt x="36576" y="749808"/>
                </a:cubicBezTo>
                <a:lnTo>
                  <a:pt x="54864" y="758952"/>
                </a:lnTo>
                <a:cubicBezTo>
                  <a:pt x="54864" y="768096"/>
                  <a:pt x="54864" y="777240"/>
                  <a:pt x="45720" y="795528"/>
                </a:cubicBezTo>
                <a:lnTo>
                  <a:pt x="27432" y="786384"/>
                </a:lnTo>
                <a:moveTo>
                  <a:pt x="1975104" y="749808"/>
                </a:moveTo>
                <a:cubicBezTo>
                  <a:pt x="1975104" y="758952"/>
                  <a:pt x="1984248" y="777240"/>
                  <a:pt x="1984248" y="786384"/>
                </a:cubicBezTo>
                <a:lnTo>
                  <a:pt x="1956816" y="795528"/>
                </a:lnTo>
                <a:cubicBezTo>
                  <a:pt x="1956816" y="777240"/>
                  <a:pt x="1956816" y="768096"/>
                  <a:pt x="1947672" y="758952"/>
                </a:cubicBezTo>
                <a:lnTo>
                  <a:pt x="1975104" y="749808"/>
                </a:lnTo>
                <a:moveTo>
                  <a:pt x="9144" y="868680"/>
                </a:moveTo>
                <a:cubicBezTo>
                  <a:pt x="9144" y="850392"/>
                  <a:pt x="9144" y="841248"/>
                  <a:pt x="18288" y="822960"/>
                </a:cubicBezTo>
                <a:lnTo>
                  <a:pt x="36576" y="832104"/>
                </a:lnTo>
                <a:cubicBezTo>
                  <a:pt x="36576" y="841248"/>
                  <a:pt x="36576" y="859536"/>
                  <a:pt x="36576" y="868680"/>
                </a:cubicBezTo>
                <a:lnTo>
                  <a:pt x="9144" y="868680"/>
                </a:lnTo>
                <a:moveTo>
                  <a:pt x="1993392" y="822960"/>
                </a:moveTo>
                <a:cubicBezTo>
                  <a:pt x="1993392" y="841248"/>
                  <a:pt x="1993392" y="850392"/>
                  <a:pt x="1993392" y="868680"/>
                </a:cubicBezTo>
                <a:lnTo>
                  <a:pt x="1975104" y="868680"/>
                </a:lnTo>
                <a:cubicBezTo>
                  <a:pt x="1965960" y="859536"/>
                  <a:pt x="1965960" y="841248"/>
                  <a:pt x="1965960" y="832104"/>
                </a:cubicBezTo>
                <a:lnTo>
                  <a:pt x="1993392" y="822960"/>
                </a:lnTo>
                <a:moveTo>
                  <a:pt x="0" y="941832"/>
                </a:moveTo>
                <a:cubicBezTo>
                  <a:pt x="0" y="932688"/>
                  <a:pt x="0" y="914400"/>
                  <a:pt x="9144" y="905256"/>
                </a:cubicBezTo>
                <a:lnTo>
                  <a:pt x="27432" y="905256"/>
                </a:lnTo>
                <a:cubicBezTo>
                  <a:pt x="27432" y="923544"/>
                  <a:pt x="27432" y="932688"/>
                  <a:pt x="27432" y="941832"/>
                </a:cubicBezTo>
                <a:lnTo>
                  <a:pt x="0" y="941832"/>
                </a:lnTo>
                <a:moveTo>
                  <a:pt x="2002536" y="905256"/>
                </a:moveTo>
                <a:cubicBezTo>
                  <a:pt x="2002536" y="914400"/>
                  <a:pt x="2002536" y="932688"/>
                  <a:pt x="2002536" y="941832"/>
                </a:cubicBezTo>
                <a:lnTo>
                  <a:pt x="1975104" y="941832"/>
                </a:lnTo>
                <a:cubicBezTo>
                  <a:pt x="1975104" y="932688"/>
                  <a:pt x="1975104" y="923544"/>
                  <a:pt x="1975104" y="905256"/>
                </a:cubicBezTo>
                <a:lnTo>
                  <a:pt x="2002536" y="905256"/>
                </a:lnTo>
                <a:moveTo>
                  <a:pt x="0" y="1005840"/>
                </a:moveTo>
                <a:cubicBezTo>
                  <a:pt x="0" y="996696"/>
                  <a:pt x="0" y="987552"/>
                  <a:pt x="0" y="987552"/>
                </a:cubicBezTo>
                <a:lnTo>
                  <a:pt x="27432" y="987552"/>
                </a:lnTo>
                <a:cubicBezTo>
                  <a:pt x="27432" y="987552"/>
                  <a:pt x="27432" y="996696"/>
                  <a:pt x="27432" y="1005840"/>
                </a:cubicBezTo>
                <a:cubicBezTo>
                  <a:pt x="27432" y="1005840"/>
                  <a:pt x="27432" y="1014984"/>
                  <a:pt x="27432" y="1024128"/>
                </a:cubicBezTo>
                <a:lnTo>
                  <a:pt x="0" y="1024128"/>
                </a:lnTo>
                <a:cubicBezTo>
                  <a:pt x="0" y="1014984"/>
                  <a:pt x="0" y="1005840"/>
                  <a:pt x="0" y="1005840"/>
                </a:cubicBezTo>
                <a:moveTo>
                  <a:pt x="2002536" y="987552"/>
                </a:moveTo>
                <a:cubicBezTo>
                  <a:pt x="2002536" y="987552"/>
                  <a:pt x="2002536" y="996696"/>
                  <a:pt x="2002536" y="1005840"/>
                </a:cubicBezTo>
                <a:cubicBezTo>
                  <a:pt x="2002536" y="1005840"/>
                  <a:pt x="2002536" y="1014984"/>
                  <a:pt x="2002536" y="1024128"/>
                </a:cubicBezTo>
                <a:lnTo>
                  <a:pt x="1984248" y="1024128"/>
                </a:lnTo>
                <a:cubicBezTo>
                  <a:pt x="1984248" y="1014984"/>
                  <a:pt x="1984248" y="1005840"/>
                  <a:pt x="1984248" y="1005840"/>
                </a:cubicBezTo>
                <a:cubicBezTo>
                  <a:pt x="1984248" y="996696"/>
                  <a:pt x="1984248" y="987552"/>
                  <a:pt x="1984248" y="987552"/>
                </a:cubicBezTo>
                <a:lnTo>
                  <a:pt x="2002536" y="987552"/>
                </a:lnTo>
                <a:moveTo>
                  <a:pt x="9144" y="1097280"/>
                </a:moveTo>
                <a:cubicBezTo>
                  <a:pt x="0" y="1088136"/>
                  <a:pt x="0" y="1078992"/>
                  <a:pt x="0" y="1060704"/>
                </a:cubicBezTo>
                <a:lnTo>
                  <a:pt x="27432" y="1060704"/>
                </a:lnTo>
                <a:cubicBezTo>
                  <a:pt x="27432" y="1069848"/>
                  <a:pt x="27432" y="1088136"/>
                  <a:pt x="27432" y="1097280"/>
                </a:cubicBezTo>
                <a:lnTo>
                  <a:pt x="9144" y="1097280"/>
                </a:lnTo>
                <a:moveTo>
                  <a:pt x="2002536" y="1060704"/>
                </a:moveTo>
                <a:cubicBezTo>
                  <a:pt x="2002536" y="1078992"/>
                  <a:pt x="2002536" y="1088136"/>
                  <a:pt x="2002536" y="1097280"/>
                </a:cubicBezTo>
                <a:lnTo>
                  <a:pt x="1975104" y="1097280"/>
                </a:lnTo>
                <a:cubicBezTo>
                  <a:pt x="1975104" y="1088136"/>
                  <a:pt x="1975104" y="1069848"/>
                  <a:pt x="1975104" y="1060704"/>
                </a:cubicBezTo>
                <a:lnTo>
                  <a:pt x="2002536" y="1060704"/>
                </a:lnTo>
                <a:moveTo>
                  <a:pt x="18288" y="1179576"/>
                </a:moveTo>
                <a:cubicBezTo>
                  <a:pt x="9144" y="1170432"/>
                  <a:pt x="9144" y="1152144"/>
                  <a:pt x="9144" y="1143000"/>
                </a:cubicBezTo>
                <a:lnTo>
                  <a:pt x="36576" y="1133856"/>
                </a:lnTo>
                <a:cubicBezTo>
                  <a:pt x="36576" y="1152144"/>
                  <a:pt x="36576" y="1161288"/>
                  <a:pt x="36576" y="1179576"/>
                </a:cubicBezTo>
                <a:lnTo>
                  <a:pt x="18288" y="1179576"/>
                </a:lnTo>
                <a:moveTo>
                  <a:pt x="1993392" y="1143000"/>
                </a:moveTo>
                <a:cubicBezTo>
                  <a:pt x="1993392" y="1152144"/>
                  <a:pt x="1993392" y="1170432"/>
                  <a:pt x="1993392" y="1179576"/>
                </a:cubicBezTo>
                <a:lnTo>
                  <a:pt x="1965960" y="1179576"/>
                </a:lnTo>
                <a:cubicBezTo>
                  <a:pt x="1965960" y="1161288"/>
                  <a:pt x="1965960" y="1152144"/>
                  <a:pt x="1975104" y="1133856"/>
                </a:cubicBezTo>
                <a:lnTo>
                  <a:pt x="1993392" y="1143000"/>
                </a:lnTo>
                <a:moveTo>
                  <a:pt x="36576" y="1252728"/>
                </a:moveTo>
                <a:cubicBezTo>
                  <a:pt x="27432" y="1243584"/>
                  <a:pt x="27432" y="1234440"/>
                  <a:pt x="27432" y="1216152"/>
                </a:cubicBezTo>
                <a:lnTo>
                  <a:pt x="45720" y="1216152"/>
                </a:lnTo>
                <a:cubicBezTo>
                  <a:pt x="54864" y="1225296"/>
                  <a:pt x="54864" y="1234440"/>
                  <a:pt x="54864" y="1252728"/>
                </a:cubicBezTo>
                <a:lnTo>
                  <a:pt x="36576" y="1252728"/>
                </a:lnTo>
                <a:moveTo>
                  <a:pt x="1984248" y="1216152"/>
                </a:moveTo>
                <a:cubicBezTo>
                  <a:pt x="1984248" y="1234440"/>
                  <a:pt x="1975104" y="1243584"/>
                  <a:pt x="1975104" y="1252728"/>
                </a:cubicBezTo>
                <a:lnTo>
                  <a:pt x="1947672" y="1252728"/>
                </a:lnTo>
                <a:cubicBezTo>
                  <a:pt x="1956816" y="1234440"/>
                  <a:pt x="1956816" y="1225296"/>
                  <a:pt x="1956816" y="1216152"/>
                </a:cubicBezTo>
                <a:lnTo>
                  <a:pt x="1984248" y="1216152"/>
                </a:lnTo>
                <a:moveTo>
                  <a:pt x="54864" y="1335024"/>
                </a:moveTo>
                <a:cubicBezTo>
                  <a:pt x="54864" y="1316736"/>
                  <a:pt x="45720" y="1307592"/>
                  <a:pt x="45720" y="1298448"/>
                </a:cubicBezTo>
                <a:lnTo>
                  <a:pt x="64008" y="1289304"/>
                </a:lnTo>
                <a:cubicBezTo>
                  <a:pt x="73152" y="1298448"/>
                  <a:pt x="73152" y="1307592"/>
                  <a:pt x="82296" y="1325880"/>
                </a:cubicBezTo>
                <a:lnTo>
                  <a:pt x="54864" y="1335024"/>
                </a:lnTo>
                <a:moveTo>
                  <a:pt x="1965960" y="1298448"/>
                </a:moveTo>
                <a:cubicBezTo>
                  <a:pt x="1956816" y="1307592"/>
                  <a:pt x="1956816" y="1316736"/>
                  <a:pt x="1947672" y="1335024"/>
                </a:cubicBezTo>
                <a:lnTo>
                  <a:pt x="1929384" y="1325880"/>
                </a:lnTo>
                <a:cubicBezTo>
                  <a:pt x="1929384" y="1307592"/>
                  <a:pt x="1938528" y="1298448"/>
                  <a:pt x="1938528" y="1289304"/>
                </a:cubicBezTo>
                <a:lnTo>
                  <a:pt x="1965960" y="1298448"/>
                </a:lnTo>
                <a:moveTo>
                  <a:pt x="82296" y="1408176"/>
                </a:moveTo>
                <a:cubicBezTo>
                  <a:pt x="82296" y="1389888"/>
                  <a:pt x="73152" y="1380744"/>
                  <a:pt x="73152" y="1371600"/>
                </a:cubicBezTo>
                <a:lnTo>
                  <a:pt x="91440" y="1362456"/>
                </a:lnTo>
                <a:cubicBezTo>
                  <a:pt x="100584" y="1371600"/>
                  <a:pt x="100584" y="1380744"/>
                  <a:pt x="109728" y="1399032"/>
                </a:cubicBezTo>
                <a:lnTo>
                  <a:pt x="82296" y="1408176"/>
                </a:lnTo>
                <a:moveTo>
                  <a:pt x="1938528" y="1371600"/>
                </a:moveTo>
                <a:cubicBezTo>
                  <a:pt x="1929384" y="1380744"/>
                  <a:pt x="1929384" y="1389888"/>
                  <a:pt x="1920240" y="1408176"/>
                </a:cubicBezTo>
                <a:lnTo>
                  <a:pt x="1901952" y="1399032"/>
                </a:lnTo>
                <a:cubicBezTo>
                  <a:pt x="1901952" y="1380744"/>
                  <a:pt x="1911096" y="1371600"/>
                  <a:pt x="1911096" y="1362456"/>
                </a:cubicBezTo>
                <a:lnTo>
                  <a:pt x="1938528" y="1371600"/>
                </a:lnTo>
                <a:moveTo>
                  <a:pt x="118872" y="1472184"/>
                </a:moveTo>
                <a:cubicBezTo>
                  <a:pt x="109728" y="1463040"/>
                  <a:pt x="109728" y="1453896"/>
                  <a:pt x="100584" y="1444752"/>
                </a:cubicBezTo>
                <a:lnTo>
                  <a:pt x="118872" y="1426464"/>
                </a:lnTo>
                <a:cubicBezTo>
                  <a:pt x="128016" y="1444752"/>
                  <a:pt x="137160" y="1453896"/>
                  <a:pt x="137160" y="1463040"/>
                </a:cubicBezTo>
                <a:lnTo>
                  <a:pt x="118872" y="1472184"/>
                </a:lnTo>
                <a:moveTo>
                  <a:pt x="1901952" y="1444752"/>
                </a:moveTo>
                <a:cubicBezTo>
                  <a:pt x="1901952" y="1453896"/>
                  <a:pt x="1892808" y="1463040"/>
                  <a:pt x="1892808" y="1472184"/>
                </a:cubicBezTo>
                <a:lnTo>
                  <a:pt x="1865376" y="1463040"/>
                </a:lnTo>
                <a:cubicBezTo>
                  <a:pt x="1874520" y="1453896"/>
                  <a:pt x="1874520" y="1444752"/>
                  <a:pt x="1883664" y="1426464"/>
                </a:cubicBezTo>
                <a:lnTo>
                  <a:pt x="1901952" y="1444752"/>
                </a:lnTo>
                <a:moveTo>
                  <a:pt x="155448" y="1545336"/>
                </a:moveTo>
                <a:cubicBezTo>
                  <a:pt x="155448" y="1536192"/>
                  <a:pt x="146304" y="1517904"/>
                  <a:pt x="137160" y="1508760"/>
                </a:cubicBezTo>
                <a:lnTo>
                  <a:pt x="155448" y="1499616"/>
                </a:lnTo>
                <a:cubicBezTo>
                  <a:pt x="164592" y="1508760"/>
                  <a:pt x="173736" y="1517904"/>
                  <a:pt x="182880" y="1527048"/>
                </a:cubicBezTo>
                <a:lnTo>
                  <a:pt x="155448" y="1545336"/>
                </a:lnTo>
                <a:moveTo>
                  <a:pt x="1865376" y="1508760"/>
                </a:moveTo>
                <a:cubicBezTo>
                  <a:pt x="1865376" y="1517904"/>
                  <a:pt x="1856232" y="1536192"/>
                  <a:pt x="1847088" y="1545336"/>
                </a:cubicBezTo>
                <a:lnTo>
                  <a:pt x="1828800" y="1527048"/>
                </a:lnTo>
                <a:cubicBezTo>
                  <a:pt x="1837944" y="1517904"/>
                  <a:pt x="1837944" y="1508760"/>
                  <a:pt x="1847088" y="1499616"/>
                </a:cubicBezTo>
                <a:lnTo>
                  <a:pt x="1865376" y="1508760"/>
                </a:lnTo>
                <a:moveTo>
                  <a:pt x="201168" y="1609344"/>
                </a:moveTo>
                <a:cubicBezTo>
                  <a:pt x="192024" y="1600200"/>
                  <a:pt x="192024" y="1591056"/>
                  <a:pt x="182880" y="1572768"/>
                </a:cubicBezTo>
                <a:lnTo>
                  <a:pt x="201168" y="1563624"/>
                </a:lnTo>
                <a:cubicBezTo>
                  <a:pt x="210312" y="1572768"/>
                  <a:pt x="219456" y="1581912"/>
                  <a:pt x="219456" y="1591056"/>
                </a:cubicBezTo>
                <a:lnTo>
                  <a:pt x="201168" y="1609344"/>
                </a:lnTo>
                <a:moveTo>
                  <a:pt x="1828800" y="1572768"/>
                </a:moveTo>
                <a:cubicBezTo>
                  <a:pt x="1819656" y="1591056"/>
                  <a:pt x="1810512" y="1600200"/>
                  <a:pt x="1801368" y="1609344"/>
                </a:cubicBezTo>
                <a:lnTo>
                  <a:pt x="1783080" y="1591056"/>
                </a:lnTo>
                <a:cubicBezTo>
                  <a:pt x="1792224" y="1581912"/>
                  <a:pt x="1801368" y="1572768"/>
                  <a:pt x="1801368" y="1563624"/>
                </a:cubicBezTo>
                <a:lnTo>
                  <a:pt x="1828800" y="1572768"/>
                </a:lnTo>
                <a:moveTo>
                  <a:pt x="1783080" y="1636776"/>
                </a:moveTo>
                <a:cubicBezTo>
                  <a:pt x="1773936" y="1645920"/>
                  <a:pt x="1764792" y="1664208"/>
                  <a:pt x="1755648" y="1673352"/>
                </a:cubicBezTo>
                <a:lnTo>
                  <a:pt x="1737360" y="1655064"/>
                </a:lnTo>
                <a:cubicBezTo>
                  <a:pt x="1746504" y="1645920"/>
                  <a:pt x="1755648" y="1636776"/>
                  <a:pt x="1755648" y="1627632"/>
                </a:cubicBezTo>
                <a:lnTo>
                  <a:pt x="1783080" y="1636776"/>
                </a:lnTo>
                <a:moveTo>
                  <a:pt x="256032" y="1673352"/>
                </a:moveTo>
                <a:cubicBezTo>
                  <a:pt x="246888" y="1664208"/>
                  <a:pt x="237744" y="1645920"/>
                  <a:pt x="228600" y="1636776"/>
                </a:cubicBezTo>
                <a:lnTo>
                  <a:pt x="246888" y="1627632"/>
                </a:lnTo>
                <a:cubicBezTo>
                  <a:pt x="256032" y="1636776"/>
                  <a:pt x="265176" y="1645920"/>
                  <a:pt x="274320" y="1655064"/>
                </a:cubicBezTo>
                <a:lnTo>
                  <a:pt x="256032" y="1673352"/>
                </a:lnTo>
                <a:moveTo>
                  <a:pt x="1728216" y="1700784"/>
                </a:moveTo>
                <a:cubicBezTo>
                  <a:pt x="1719072" y="1709928"/>
                  <a:pt x="1709928" y="1719072"/>
                  <a:pt x="1700784" y="1728216"/>
                </a:cubicBezTo>
                <a:lnTo>
                  <a:pt x="1682496" y="1709928"/>
                </a:lnTo>
                <a:cubicBezTo>
                  <a:pt x="1691640" y="1700784"/>
                  <a:pt x="1700784" y="1691640"/>
                  <a:pt x="1709928" y="1682496"/>
                </a:cubicBezTo>
                <a:lnTo>
                  <a:pt x="1728216" y="1700784"/>
                </a:lnTo>
                <a:moveTo>
                  <a:pt x="310896" y="1728216"/>
                </a:moveTo>
                <a:cubicBezTo>
                  <a:pt x="301752" y="1719072"/>
                  <a:pt x="292608" y="1709928"/>
                  <a:pt x="283464" y="1700784"/>
                </a:cubicBezTo>
                <a:lnTo>
                  <a:pt x="301752" y="1682496"/>
                </a:lnTo>
                <a:cubicBezTo>
                  <a:pt x="310896" y="1691640"/>
                  <a:pt x="320040" y="1700784"/>
                  <a:pt x="329184" y="1709928"/>
                </a:cubicBezTo>
                <a:lnTo>
                  <a:pt x="310896" y="1728216"/>
                </a:lnTo>
                <a:moveTo>
                  <a:pt x="365760" y="1783080"/>
                </a:moveTo>
                <a:cubicBezTo>
                  <a:pt x="356616" y="1773936"/>
                  <a:pt x="347472" y="1764792"/>
                  <a:pt x="338328" y="1755648"/>
                </a:cubicBezTo>
                <a:lnTo>
                  <a:pt x="356616" y="1737360"/>
                </a:lnTo>
                <a:cubicBezTo>
                  <a:pt x="365760" y="1746504"/>
                  <a:pt x="374904" y="1755648"/>
                  <a:pt x="384048" y="1755648"/>
                </a:cubicBezTo>
                <a:lnTo>
                  <a:pt x="365760" y="1783080"/>
                </a:lnTo>
                <a:moveTo>
                  <a:pt x="1673352" y="1755648"/>
                </a:moveTo>
                <a:cubicBezTo>
                  <a:pt x="1664208" y="1764792"/>
                  <a:pt x="1645920" y="1773936"/>
                  <a:pt x="1636776" y="1783080"/>
                </a:cubicBezTo>
                <a:lnTo>
                  <a:pt x="1627632" y="1755648"/>
                </a:lnTo>
                <a:cubicBezTo>
                  <a:pt x="1636776" y="1755648"/>
                  <a:pt x="1645920" y="1746504"/>
                  <a:pt x="1655064" y="1737360"/>
                </a:cubicBezTo>
                <a:lnTo>
                  <a:pt x="1673352" y="1755648"/>
                </a:lnTo>
                <a:moveTo>
                  <a:pt x="429768" y="1828800"/>
                </a:moveTo>
                <a:cubicBezTo>
                  <a:pt x="420624" y="1819656"/>
                  <a:pt x="411480" y="1810512"/>
                  <a:pt x="393192" y="1801368"/>
                </a:cubicBezTo>
                <a:lnTo>
                  <a:pt x="411480" y="1783080"/>
                </a:lnTo>
                <a:cubicBezTo>
                  <a:pt x="420624" y="1792224"/>
                  <a:pt x="429768" y="1801368"/>
                  <a:pt x="448056" y="1801368"/>
                </a:cubicBezTo>
                <a:lnTo>
                  <a:pt x="429768" y="1828800"/>
                </a:lnTo>
                <a:moveTo>
                  <a:pt x="1609344" y="1801368"/>
                </a:moveTo>
                <a:cubicBezTo>
                  <a:pt x="1600200" y="1810512"/>
                  <a:pt x="1591056" y="1819656"/>
                  <a:pt x="1572768" y="1828800"/>
                </a:cubicBezTo>
                <a:lnTo>
                  <a:pt x="1563624" y="1801368"/>
                </a:lnTo>
                <a:cubicBezTo>
                  <a:pt x="1572768" y="1801368"/>
                  <a:pt x="1581912" y="1792224"/>
                  <a:pt x="1591056" y="1783080"/>
                </a:cubicBezTo>
                <a:lnTo>
                  <a:pt x="1609344" y="1801368"/>
                </a:lnTo>
                <a:moveTo>
                  <a:pt x="493776" y="1865376"/>
                </a:moveTo>
                <a:cubicBezTo>
                  <a:pt x="484632" y="1865376"/>
                  <a:pt x="475488" y="1856232"/>
                  <a:pt x="466344" y="1847088"/>
                </a:cubicBezTo>
                <a:lnTo>
                  <a:pt x="475488" y="1828800"/>
                </a:lnTo>
                <a:cubicBezTo>
                  <a:pt x="484632" y="1837944"/>
                  <a:pt x="493776" y="1837944"/>
                  <a:pt x="512064" y="1847088"/>
                </a:cubicBezTo>
                <a:lnTo>
                  <a:pt x="493776" y="1865376"/>
                </a:lnTo>
                <a:moveTo>
                  <a:pt x="1545336" y="1847088"/>
                </a:moveTo>
                <a:cubicBezTo>
                  <a:pt x="1536192" y="1856232"/>
                  <a:pt x="1517904" y="1865376"/>
                  <a:pt x="1508760" y="1865376"/>
                </a:cubicBezTo>
                <a:lnTo>
                  <a:pt x="1499616" y="1847088"/>
                </a:lnTo>
                <a:cubicBezTo>
                  <a:pt x="1508760" y="1837944"/>
                  <a:pt x="1517904" y="1837944"/>
                  <a:pt x="1527048" y="1828800"/>
                </a:cubicBezTo>
                <a:lnTo>
                  <a:pt x="1545336" y="1847088"/>
                </a:lnTo>
                <a:moveTo>
                  <a:pt x="566928" y="1901952"/>
                </a:moveTo>
                <a:cubicBezTo>
                  <a:pt x="557784" y="1901952"/>
                  <a:pt x="539496" y="1892808"/>
                  <a:pt x="530352" y="1892808"/>
                </a:cubicBezTo>
                <a:lnTo>
                  <a:pt x="539496" y="1865376"/>
                </a:lnTo>
                <a:cubicBezTo>
                  <a:pt x="557784" y="1874520"/>
                  <a:pt x="566928" y="1874520"/>
                  <a:pt x="576072" y="1883664"/>
                </a:cubicBezTo>
                <a:lnTo>
                  <a:pt x="566928" y="1901952"/>
                </a:lnTo>
                <a:moveTo>
                  <a:pt x="1472184" y="1892808"/>
                </a:moveTo>
                <a:cubicBezTo>
                  <a:pt x="1463040" y="1892808"/>
                  <a:pt x="1453896" y="1901952"/>
                  <a:pt x="1444752" y="1901952"/>
                </a:cubicBezTo>
                <a:lnTo>
                  <a:pt x="1426464" y="1883664"/>
                </a:lnTo>
                <a:cubicBezTo>
                  <a:pt x="1444752" y="1874520"/>
                  <a:pt x="1453896" y="1874520"/>
                  <a:pt x="1463040" y="1865376"/>
                </a:cubicBezTo>
                <a:lnTo>
                  <a:pt x="1472184" y="1892808"/>
                </a:lnTo>
                <a:moveTo>
                  <a:pt x="640080" y="1938528"/>
                </a:moveTo>
                <a:cubicBezTo>
                  <a:pt x="621792" y="1929384"/>
                  <a:pt x="612648" y="1929384"/>
                  <a:pt x="603504" y="1920240"/>
                </a:cubicBezTo>
                <a:lnTo>
                  <a:pt x="612648" y="1901952"/>
                </a:lnTo>
                <a:cubicBezTo>
                  <a:pt x="621792" y="1901952"/>
                  <a:pt x="630936" y="1911096"/>
                  <a:pt x="649224" y="1911096"/>
                </a:cubicBezTo>
                <a:lnTo>
                  <a:pt x="640080" y="1938528"/>
                </a:lnTo>
                <a:moveTo>
                  <a:pt x="1408176" y="1920240"/>
                </a:moveTo>
                <a:cubicBezTo>
                  <a:pt x="1389888" y="1929384"/>
                  <a:pt x="1380744" y="1929384"/>
                  <a:pt x="1371600" y="1938528"/>
                </a:cubicBezTo>
                <a:lnTo>
                  <a:pt x="1362456" y="1911096"/>
                </a:lnTo>
                <a:cubicBezTo>
                  <a:pt x="1371600" y="1911096"/>
                  <a:pt x="1380744" y="1901952"/>
                  <a:pt x="1399032" y="1901952"/>
                </a:cubicBezTo>
                <a:lnTo>
                  <a:pt x="1408176" y="1920240"/>
                </a:lnTo>
                <a:moveTo>
                  <a:pt x="713232" y="1965960"/>
                </a:moveTo>
                <a:cubicBezTo>
                  <a:pt x="694944" y="1956816"/>
                  <a:pt x="685800" y="1956816"/>
                  <a:pt x="676656" y="1947672"/>
                </a:cubicBezTo>
                <a:lnTo>
                  <a:pt x="685800" y="1929384"/>
                </a:lnTo>
                <a:cubicBezTo>
                  <a:pt x="694944" y="1929384"/>
                  <a:pt x="704088" y="1938528"/>
                  <a:pt x="722376" y="1938528"/>
                </a:cubicBezTo>
                <a:lnTo>
                  <a:pt x="713232" y="1965960"/>
                </a:lnTo>
                <a:moveTo>
                  <a:pt x="1335024" y="1947672"/>
                </a:moveTo>
                <a:cubicBezTo>
                  <a:pt x="1316736" y="1956816"/>
                  <a:pt x="1307592" y="1956816"/>
                  <a:pt x="1298448" y="1965960"/>
                </a:cubicBezTo>
                <a:lnTo>
                  <a:pt x="1289304" y="1938528"/>
                </a:lnTo>
                <a:cubicBezTo>
                  <a:pt x="1298448" y="1938528"/>
                  <a:pt x="1307592" y="1929384"/>
                  <a:pt x="1325880" y="1929384"/>
                </a:cubicBezTo>
                <a:lnTo>
                  <a:pt x="1335024" y="1947672"/>
                </a:lnTo>
                <a:moveTo>
                  <a:pt x="786384" y="1984248"/>
                </a:moveTo>
                <a:cubicBezTo>
                  <a:pt x="777240" y="1984248"/>
                  <a:pt x="758952" y="1975104"/>
                  <a:pt x="749808" y="1975104"/>
                </a:cubicBezTo>
                <a:lnTo>
                  <a:pt x="758952" y="1947672"/>
                </a:lnTo>
                <a:cubicBezTo>
                  <a:pt x="768096" y="1956816"/>
                  <a:pt x="777240" y="1956816"/>
                  <a:pt x="795528" y="1956816"/>
                </a:cubicBezTo>
                <a:lnTo>
                  <a:pt x="786384" y="1984248"/>
                </a:lnTo>
                <a:moveTo>
                  <a:pt x="1252728" y="1975104"/>
                </a:moveTo>
                <a:cubicBezTo>
                  <a:pt x="1243584" y="1975104"/>
                  <a:pt x="1234440" y="1984248"/>
                  <a:pt x="1216152" y="1984248"/>
                </a:cubicBezTo>
                <a:lnTo>
                  <a:pt x="1216152" y="1956816"/>
                </a:lnTo>
                <a:cubicBezTo>
                  <a:pt x="1225296" y="1956816"/>
                  <a:pt x="1234440" y="1956816"/>
                  <a:pt x="1252728" y="1947672"/>
                </a:cubicBezTo>
                <a:lnTo>
                  <a:pt x="1252728" y="1975104"/>
                </a:lnTo>
                <a:moveTo>
                  <a:pt x="868680" y="1993392"/>
                </a:moveTo>
                <a:cubicBezTo>
                  <a:pt x="850392" y="1993392"/>
                  <a:pt x="841248" y="1993392"/>
                  <a:pt x="822960" y="1993392"/>
                </a:cubicBezTo>
                <a:lnTo>
                  <a:pt x="832104" y="1965960"/>
                </a:lnTo>
                <a:cubicBezTo>
                  <a:pt x="841248" y="1965960"/>
                  <a:pt x="859536" y="1965960"/>
                  <a:pt x="868680" y="1975104"/>
                </a:cubicBezTo>
                <a:lnTo>
                  <a:pt x="868680" y="1993392"/>
                </a:lnTo>
                <a:moveTo>
                  <a:pt x="1179576" y="1993392"/>
                </a:moveTo>
                <a:cubicBezTo>
                  <a:pt x="1170432" y="1993392"/>
                  <a:pt x="1152144" y="1993392"/>
                  <a:pt x="1143000" y="1993392"/>
                </a:cubicBezTo>
                <a:lnTo>
                  <a:pt x="1133856" y="1975104"/>
                </a:lnTo>
                <a:cubicBezTo>
                  <a:pt x="1152144" y="1965960"/>
                  <a:pt x="1161288" y="1965960"/>
                  <a:pt x="1179576" y="1965960"/>
                </a:cubicBezTo>
                <a:lnTo>
                  <a:pt x="1179576" y="1993392"/>
                </a:lnTo>
                <a:moveTo>
                  <a:pt x="941832" y="2002536"/>
                </a:moveTo>
                <a:cubicBezTo>
                  <a:pt x="932688" y="2002536"/>
                  <a:pt x="914400" y="2002536"/>
                  <a:pt x="905256" y="2002536"/>
                </a:cubicBezTo>
                <a:lnTo>
                  <a:pt x="905256" y="1975104"/>
                </a:lnTo>
                <a:cubicBezTo>
                  <a:pt x="923544" y="1975104"/>
                  <a:pt x="932688" y="1975104"/>
                  <a:pt x="941832" y="1975104"/>
                </a:cubicBezTo>
                <a:lnTo>
                  <a:pt x="941832" y="2002536"/>
                </a:lnTo>
                <a:moveTo>
                  <a:pt x="1097280" y="2002536"/>
                </a:moveTo>
                <a:cubicBezTo>
                  <a:pt x="1088136" y="2002536"/>
                  <a:pt x="1078992" y="2002536"/>
                  <a:pt x="1060704" y="2002536"/>
                </a:cubicBezTo>
                <a:lnTo>
                  <a:pt x="1060704" y="1975104"/>
                </a:lnTo>
                <a:cubicBezTo>
                  <a:pt x="1069848" y="1975104"/>
                  <a:pt x="1088136" y="1975104"/>
                  <a:pt x="1097280" y="1975104"/>
                </a:cubicBezTo>
                <a:lnTo>
                  <a:pt x="1097280" y="2002536"/>
                </a:lnTo>
                <a:moveTo>
                  <a:pt x="1005840" y="2002536"/>
                </a:moveTo>
                <a:cubicBezTo>
                  <a:pt x="996696" y="2002536"/>
                  <a:pt x="987552" y="2002536"/>
                  <a:pt x="987552" y="2002536"/>
                </a:cubicBezTo>
                <a:lnTo>
                  <a:pt x="987552" y="1984248"/>
                </a:lnTo>
                <a:cubicBezTo>
                  <a:pt x="987552" y="1984248"/>
                  <a:pt x="996696" y="1984248"/>
                  <a:pt x="1005840" y="1984248"/>
                </a:cubicBezTo>
                <a:cubicBezTo>
                  <a:pt x="1005840" y="1984248"/>
                  <a:pt x="1014984" y="1984248"/>
                  <a:pt x="1024128" y="1984248"/>
                </a:cubicBezTo>
                <a:lnTo>
                  <a:pt x="1024128" y="2002536"/>
                </a:lnTo>
                <a:cubicBezTo>
                  <a:pt x="1014984" y="2002536"/>
                  <a:pt x="1005840" y="2002536"/>
                  <a:pt x="1005840" y="2002536"/>
                </a:cubicBezTo>
              </a:path>
            </a:pathLst>
          </a:custGeom>
          <a:solidFill>
            <a:schemeClr val="accent1">
              <a:alpha val="38000"/>
            </a:schemeClr>
          </a:solidFill>
        </p:spPr>
        <p:txBody>
          <a:bodyPr anchor="ctr" anchorCtr="0">
            <a:noAutofit/>
          </a:bodyPr>
          <a:p>
            <a:pPr lvl="0" algn="ctr">
              <a:buClrTx/>
              <a:buSzTx/>
              <a:buFontTx/>
            </a:pPr>
            <a:endParaRPr lang="zh-CN" altLang="en-US" sz="2800" b="1" dirty="0">
              <a:solidFill>
                <a:srgbClr val="2F5597"/>
              </a:solidFill>
              <a:effectLst/>
              <a:latin typeface="华文中宋" panose="02010600040101010101" charset="-122"/>
              <a:ea typeface="华文中宋" panose="02010600040101010101" charset="-122"/>
              <a:cs typeface="华文中宋" panose="02010600040101010101" charset="-122"/>
              <a:sym typeface="华文中宋" panose="02010600040101010101" charset="-122"/>
            </a:endParaRPr>
          </a:p>
          <a:p>
            <a:pPr lvl="0" algn="ctr">
              <a:buClrTx/>
              <a:buSzTx/>
              <a:buFontTx/>
            </a:pPr>
            <a:r>
              <a:rPr lang="zh-CN" altLang="en-US" sz="2800" b="1" dirty="0">
                <a:solidFill>
                  <a:srgbClr val="2F5597"/>
                </a:solidFill>
                <a:effectLst/>
                <a:latin typeface="华文中宋" panose="02010600040101010101" charset="-122"/>
                <a:ea typeface="华文中宋" panose="02010600040101010101" charset="-122"/>
                <a:cs typeface="华文中宋" panose="02010600040101010101" charset="-122"/>
                <a:sym typeface="华文中宋" panose="02010600040101010101" charset="-122"/>
              </a:rPr>
              <a:t>与传统方法相比</a:t>
            </a:r>
            <a:endParaRPr lang="zh-CN" altLang="en-US" sz="2800" b="1" dirty="0">
              <a:solidFill>
                <a:srgbClr val="2F5597"/>
              </a:solidFill>
              <a:effectLst/>
              <a:latin typeface="华文中宋" panose="02010600040101010101" charset="-122"/>
              <a:ea typeface="华文中宋" panose="02010600040101010101" charset="-122"/>
              <a:cs typeface="华文中宋" panose="02010600040101010101" charset="-122"/>
              <a:sym typeface="华文中宋" panose="02010600040101010101" charset="-122"/>
            </a:endParaRPr>
          </a:p>
          <a:p>
            <a:pPr lvl="0" algn="ctr">
              <a:buClrTx/>
              <a:buSzTx/>
              <a:buFontTx/>
            </a:pPr>
            <a:endParaRPr lang="zh-CN" altLang="en-US" sz="2800" b="1">
              <a:solidFill>
                <a:schemeClr val="accent1"/>
              </a:solidFill>
              <a:latin typeface="Hope Bold" charset="0"/>
              <a:ea typeface="华文中宋" panose="02010600040101010101" charset="-122"/>
              <a:sym typeface="华文中宋" panose="02010600040101010101" charset="-122"/>
            </a:endParaRPr>
          </a:p>
        </p:txBody>
      </p:sp>
      <p:pic>
        <p:nvPicPr>
          <p:cNvPr id="34" name="图片 16" descr="343439383331313b343532303033323bd3a6d3c3b9dcc0ed"/>
          <p:cNvPicPr>
            <a:picLocks noChangeAspect="1"/>
          </p:cNvPicPr>
          <p:nvPr>
            <p:custDataLst>
              <p:tags r:id="rId29"/>
            </p:custDataLst>
          </p:nvPr>
        </p:nvPicPr>
        <p:blipFill>
          <a:blip r:embed="rId30">
            <a:extLst>
              <a:ext uri="{96DAC541-7B7A-43D3-8B79-37D633B846F1}">
                <asvg:svgBlip xmlns:asvg="http://schemas.microsoft.com/office/drawing/2016/SVG/main" r:embed="rId31"/>
              </a:ext>
            </a:extLst>
          </a:blip>
          <a:stretch>
            <a:fillRect/>
          </a:stretch>
        </p:blipFill>
        <p:spPr>
          <a:xfrm>
            <a:off x="6742150" y="2286862"/>
            <a:ext cx="316248" cy="316248"/>
          </a:xfrm>
          <a:prstGeom prst="rect">
            <a:avLst/>
          </a:prstGeom>
        </p:spPr>
      </p:pic>
      <p:pic>
        <p:nvPicPr>
          <p:cNvPr id="36" name="图片 15" descr="343439383331313b343532303033313bd3a6d3c3c9ccb3c7"/>
          <p:cNvPicPr>
            <a:picLocks noChangeAspect="1"/>
          </p:cNvPicPr>
          <p:nvPr>
            <p:custDataLst>
              <p:tags r:id="rId32"/>
            </p:custDataLst>
          </p:nvPr>
        </p:nvPicPr>
        <p:blipFill>
          <a:blip r:embed="rId33">
            <a:extLst>
              <a:ext uri="{96DAC541-7B7A-43D3-8B79-37D633B846F1}">
                <asvg:svgBlip xmlns:asvg="http://schemas.microsoft.com/office/drawing/2016/SVG/main" r:embed="rId34"/>
              </a:ext>
            </a:extLst>
          </a:blip>
          <a:stretch>
            <a:fillRect/>
          </a:stretch>
        </p:blipFill>
        <p:spPr>
          <a:xfrm>
            <a:off x="7210807" y="4018607"/>
            <a:ext cx="316883" cy="316883"/>
          </a:xfrm>
          <a:prstGeom prst="rect">
            <a:avLst/>
          </a:prstGeom>
        </p:spPr>
      </p:pic>
      <p:pic>
        <p:nvPicPr>
          <p:cNvPr id="37" name="图片 19" descr="343435383038363b343532323339393bd6b4d0d0d5aad2aa"/>
          <p:cNvPicPr>
            <a:picLocks noChangeAspect="1"/>
          </p:cNvPicPr>
          <p:nvPr>
            <p:custDataLst>
              <p:tags r:id="rId35"/>
            </p:custDataLst>
          </p:nvPr>
        </p:nvPicPr>
        <p:blipFill>
          <a:blip r:embed="rId36">
            <a:extLst>
              <a:ext uri="{96DAC541-7B7A-43D3-8B79-37D633B846F1}">
                <asvg:svgBlip xmlns:asvg="http://schemas.microsoft.com/office/drawing/2016/SVG/main" r:embed="rId37"/>
              </a:ext>
            </a:extLst>
          </a:blip>
          <a:stretch>
            <a:fillRect/>
          </a:stretch>
        </p:blipFill>
        <p:spPr>
          <a:xfrm>
            <a:off x="5644172" y="4910833"/>
            <a:ext cx="316883" cy="316883"/>
          </a:xfrm>
          <a:prstGeom prst="rect">
            <a:avLst/>
          </a:prstGeom>
        </p:spPr>
      </p:pic>
      <p:pic>
        <p:nvPicPr>
          <p:cNvPr id="39" name="图片 27" descr="333639373138363b343435303831343bb9b5cda8b9dcc0ed"/>
          <p:cNvPicPr>
            <a:picLocks noChangeAspect="1"/>
          </p:cNvPicPr>
          <p:nvPr>
            <p:custDataLst>
              <p:tags r:id="rId38"/>
            </p:custDataLst>
          </p:nvPr>
        </p:nvPicPr>
        <p:blipFill>
          <a:blip r:embed="rId39">
            <a:extLst>
              <a:ext uri="{96DAC541-7B7A-43D3-8B79-37D633B846F1}">
                <asvg:svgBlip xmlns:asvg="http://schemas.microsoft.com/office/drawing/2016/SVG/main" r:embed="rId40"/>
              </a:ext>
            </a:extLst>
          </a:blip>
          <a:stretch>
            <a:fillRect/>
          </a:stretch>
        </p:blipFill>
        <p:spPr>
          <a:xfrm>
            <a:off x="4456654" y="3670607"/>
            <a:ext cx="316883" cy="316883"/>
          </a:xfrm>
          <a:prstGeom prst="rect">
            <a:avLst/>
          </a:prstGeom>
        </p:spPr>
      </p:pic>
      <p:sp>
        <p:nvSpPr>
          <p:cNvPr id="42" name="任意多边形: 形状 88"/>
          <p:cNvSpPr/>
          <p:nvPr>
            <p:custDataLst>
              <p:tags r:id="rId41"/>
            </p:custDataLst>
          </p:nvPr>
        </p:nvSpPr>
        <p:spPr>
          <a:xfrm>
            <a:off x="7268596" y="1992205"/>
            <a:ext cx="939219" cy="236869"/>
          </a:xfrm>
          <a:custGeom>
            <a:avLst/>
            <a:gdLst>
              <a:gd name="connsiteX0" fmla="*/ 0 w 1479"/>
              <a:gd name="connsiteY0" fmla="*/ 373 h 373"/>
              <a:gd name="connsiteX1" fmla="*/ 288 w 1479"/>
              <a:gd name="connsiteY1" fmla="*/ 0 h 373"/>
              <a:gd name="connsiteX2" fmla="*/ 1479 w 1479"/>
              <a:gd name="connsiteY2" fmla="*/ 4 h 373"/>
            </a:gdLst>
            <a:ahLst/>
            <a:cxnLst>
              <a:cxn ang="0">
                <a:pos x="connsiteX0" y="connsiteY0"/>
              </a:cxn>
              <a:cxn ang="0">
                <a:pos x="connsiteX1" y="connsiteY1"/>
              </a:cxn>
              <a:cxn ang="0">
                <a:pos x="connsiteX2" y="connsiteY2"/>
              </a:cxn>
            </a:cxnLst>
            <a:rect l="l" t="t" r="r" b="b"/>
            <a:pathLst>
              <a:path w="1479" h="373">
                <a:moveTo>
                  <a:pt x="0" y="373"/>
                </a:moveTo>
                <a:lnTo>
                  <a:pt x="288" y="0"/>
                </a:lnTo>
                <a:lnTo>
                  <a:pt x="1479" y="4"/>
                </a:ln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sp>
        <p:nvSpPr>
          <p:cNvPr id="43" name="任意多边形: 形状 88"/>
          <p:cNvSpPr/>
          <p:nvPr>
            <p:custDataLst>
              <p:tags r:id="rId42"/>
            </p:custDataLst>
          </p:nvPr>
        </p:nvSpPr>
        <p:spPr>
          <a:xfrm rot="13740000">
            <a:off x="7457826" y="5015440"/>
            <a:ext cx="939219" cy="236869"/>
          </a:xfrm>
          <a:custGeom>
            <a:avLst/>
            <a:gdLst>
              <a:gd name="connsiteX0" fmla="*/ 0 w 1479"/>
              <a:gd name="connsiteY0" fmla="*/ 373 h 373"/>
              <a:gd name="connsiteX1" fmla="*/ 288 w 1479"/>
              <a:gd name="connsiteY1" fmla="*/ 0 h 373"/>
              <a:gd name="connsiteX2" fmla="*/ 1479 w 1479"/>
              <a:gd name="connsiteY2" fmla="*/ 4 h 373"/>
            </a:gdLst>
            <a:ahLst/>
            <a:cxnLst>
              <a:cxn ang="0">
                <a:pos x="connsiteX0" y="connsiteY0"/>
              </a:cxn>
              <a:cxn ang="0">
                <a:pos x="connsiteX1" y="connsiteY1"/>
              </a:cxn>
              <a:cxn ang="0">
                <a:pos x="connsiteX2" y="connsiteY2"/>
              </a:cxn>
            </a:cxnLst>
            <a:rect l="l" t="t" r="r" b="b"/>
            <a:pathLst>
              <a:path w="1479" h="373">
                <a:moveTo>
                  <a:pt x="0" y="373"/>
                </a:moveTo>
                <a:lnTo>
                  <a:pt x="288" y="0"/>
                </a:lnTo>
                <a:lnTo>
                  <a:pt x="1479" y="4"/>
                </a:lnTo>
              </a:path>
            </a:pathLst>
          </a:cu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sp>
        <p:nvSpPr>
          <p:cNvPr id="44"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45"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46" name="矩形 43"/>
          <p:cNvSpPr/>
          <p:nvPr/>
        </p:nvSpPr>
        <p:spPr>
          <a:xfrm>
            <a:off x="487299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55" name="矩形 43"/>
          <p:cNvSpPr/>
          <p:nvPr/>
        </p:nvSpPr>
        <p:spPr>
          <a:xfrm>
            <a:off x="730885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56" name="矩形 43"/>
          <p:cNvSpPr/>
          <p:nvPr/>
        </p:nvSpPr>
        <p:spPr>
          <a:xfrm>
            <a:off x="9754870" y="6515100"/>
            <a:ext cx="2437200" cy="348615"/>
          </a:xfrm>
          <a:prstGeom prst="rect">
            <a:avLst/>
          </a:prstGeom>
          <a:blipFill rotWithShape="1">
            <a:blip r:embed="rId43"/>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21" name=""/>
        <p:cNvGrpSpPr/>
        <p:nvPr/>
      </p:nvGrpSpPr>
      <p:grpSpPr>
        <a:xfrm>
          <a:off x="0" y="0"/>
          <a:ext cx="0" cy="0"/>
          <a:chOff x="0" y="0"/>
          <a:chExt cx="0" cy="0"/>
        </a:xfrm>
      </p:grpSpPr>
      <p:sp>
        <p:nvSpPr>
          <p:cNvPr id="1048806" name="文本框 2"/>
          <p:cNvSpPr txBox="1"/>
          <p:nvPr/>
        </p:nvSpPr>
        <p:spPr>
          <a:xfrm>
            <a:off x="826135" y="2809875"/>
            <a:ext cx="3920490" cy="922020"/>
          </a:xfrm>
          <a:prstGeom prst="rect">
            <a:avLst/>
          </a:prstGeom>
        </p:spPr>
        <p:txBody>
          <a:bodyPr wrap="square" rtlCol="0">
            <a:spAutoFit/>
          </a:bodyPr>
          <a:p>
            <a:r>
              <a:rPr lang="en-US" altLang="zh-CN" sz="5400" dirty="0">
                <a:solidFill>
                  <a:schemeClr val="bg1"/>
                </a:solidFill>
                <a:latin typeface="华文中宋" panose="02010600040101010101" charset="-122"/>
                <a:ea typeface="华文中宋" panose="02010600040101010101" charset="-122"/>
                <a:sym typeface="华文中宋" panose="02010600040101010101" charset="-122"/>
              </a:rPr>
              <a:t>Thanks!</a:t>
            </a:r>
            <a:endParaRPr lang="en-US" altLang="zh-CN" sz="5400" dirty="0">
              <a:solidFill>
                <a:schemeClr val="bg1"/>
              </a:solidFill>
              <a:latin typeface="华文中宋" panose="02010600040101010101" charset="-122"/>
              <a:ea typeface="华文中宋" panose="02010600040101010101" charset="-122"/>
              <a:sym typeface="华文中宋" panose="02010600040101010101" charset="-122"/>
            </a:endParaRPr>
          </a:p>
        </p:txBody>
      </p:sp>
      <p:pic>
        <p:nvPicPr>
          <p:cNvPr id="2097169" name="图片 1" descr="同济大学"/>
          <p:cNvPicPr>
            <a:picLocks noChangeAspect="1"/>
          </p:cNvPicPr>
          <p:nvPr/>
        </p:nvPicPr>
        <p:blipFill>
          <a:blip r:embed="rId2"/>
          <a:stretch>
            <a:fillRect/>
          </a:stretch>
        </p:blipFill>
        <p:spPr>
          <a:xfrm>
            <a:off x="7967345" y="1979930"/>
            <a:ext cx="2952115" cy="2985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592" name="矩形 22"/>
          <p:cNvSpPr/>
          <p:nvPr/>
        </p:nvSpPr>
        <p:spPr>
          <a:xfrm>
            <a:off x="0" y="0"/>
            <a:ext cx="2634343" cy="68580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sp>
        <p:nvSpPr>
          <p:cNvPr id="1048593" name="矩形 3"/>
          <p:cNvSpPr/>
          <p:nvPr/>
        </p:nvSpPr>
        <p:spPr>
          <a:xfrm>
            <a:off x="1" y="0"/>
            <a:ext cx="2569028" cy="6858000"/>
          </a:xfrm>
          <a:prstGeom prst="rect">
            <a:avLst/>
          </a:prstGeom>
          <a:blipFill rotWithShape="1">
            <a:blip r:embed="rId1"/>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sp>
        <p:nvSpPr>
          <p:cNvPr id="1048594" name="文本框 5"/>
          <p:cNvSpPr txBox="1"/>
          <p:nvPr>
            <p:custDataLst>
              <p:tags r:id="rId2"/>
            </p:custDataLst>
          </p:nvPr>
        </p:nvSpPr>
        <p:spPr>
          <a:xfrm>
            <a:off x="6200140" y="1803400"/>
            <a:ext cx="1816100" cy="521970"/>
          </a:xfrm>
          <a:prstGeom prst="rect">
            <a:avLst/>
          </a:prstGeom>
          <a:noFill/>
        </p:spPr>
        <p:txBody>
          <a:bodyPr wrap="square">
            <a:spAutoFit/>
          </a:bodyPr>
          <a:p>
            <a:pPr algn="l">
              <a:spcAft>
                <a:spcPts val="600"/>
              </a:spcAft>
            </a:pPr>
            <a:r>
              <a:rPr lang="zh-CN" altLang="en-US" sz="2800" b="0" i="0" dirty="0">
                <a:solidFill>
                  <a:srgbClr val="256DB7"/>
                </a:solidFill>
                <a:effectLst/>
                <a:latin typeface="华文中宋" panose="02010600040101010101" charset="-122"/>
                <a:ea typeface="华文中宋" panose="02010600040101010101" charset="-122"/>
                <a:sym typeface="华文中宋" panose="02010600040101010101" charset="-122"/>
              </a:rPr>
              <a:t>选题背景</a:t>
            </a:r>
            <a:endParaRPr lang="zh-CN" altLang="en-US" sz="2800" b="0" i="0" dirty="0">
              <a:solidFill>
                <a:srgbClr val="256DB7"/>
              </a:solidFill>
              <a:effectLst/>
              <a:latin typeface="华文中宋" panose="02010600040101010101" charset="-122"/>
              <a:ea typeface="华文中宋" panose="02010600040101010101" charset="-122"/>
              <a:sym typeface="华文中宋" panose="02010600040101010101" charset="-122"/>
            </a:endParaRPr>
          </a:p>
        </p:txBody>
      </p:sp>
      <p:sp>
        <p:nvSpPr>
          <p:cNvPr id="1048595" name="文本框 6"/>
          <p:cNvSpPr txBox="1"/>
          <p:nvPr>
            <p:custDataLst>
              <p:tags r:id="rId3"/>
            </p:custDataLst>
          </p:nvPr>
        </p:nvSpPr>
        <p:spPr>
          <a:xfrm>
            <a:off x="6200140" y="2517775"/>
            <a:ext cx="1663065" cy="521970"/>
          </a:xfrm>
          <a:prstGeom prst="rect">
            <a:avLst/>
          </a:prstGeom>
          <a:noFill/>
        </p:spPr>
        <p:txBody>
          <a:bodyPr wrap="square">
            <a:spAutoFit/>
          </a:bodyPr>
          <a:p>
            <a:pPr algn="l">
              <a:spcBef>
                <a:spcPts val="600"/>
              </a:spcBef>
              <a:spcAft>
                <a:spcPts val="600"/>
              </a:spcAft>
              <a:buClrTx/>
              <a:buSzTx/>
              <a:buFontTx/>
            </a:pPr>
            <a:r>
              <a:rPr lang="zh-CN" altLang="en-US" sz="2800" b="0" i="0" dirty="0">
                <a:solidFill>
                  <a:srgbClr val="256DB7"/>
                </a:solidFill>
                <a:effectLst/>
                <a:latin typeface="华文中宋" panose="02010600040101010101" charset="-122"/>
                <a:ea typeface="华文中宋" panose="02010600040101010101" charset="-122"/>
                <a:sym typeface="华文中宋" panose="02010600040101010101" charset="-122"/>
              </a:rPr>
              <a:t>选题意义</a:t>
            </a:r>
            <a:endParaRPr lang="zh-CN" altLang="en-US" sz="2800" b="0" i="0" dirty="0">
              <a:solidFill>
                <a:srgbClr val="256DB7"/>
              </a:solidFill>
              <a:effectLst/>
              <a:latin typeface="华文中宋" panose="02010600040101010101" charset="-122"/>
              <a:ea typeface="华文中宋" panose="02010600040101010101" charset="-122"/>
              <a:sym typeface="华文中宋" panose="02010600040101010101" charset="-122"/>
            </a:endParaRPr>
          </a:p>
        </p:txBody>
      </p:sp>
      <p:sp>
        <p:nvSpPr>
          <p:cNvPr id="1048596" name="文本框 7"/>
          <p:cNvSpPr txBox="1"/>
          <p:nvPr>
            <p:custDataLst>
              <p:tags r:id="rId4"/>
            </p:custDataLst>
          </p:nvPr>
        </p:nvSpPr>
        <p:spPr>
          <a:xfrm>
            <a:off x="6200140" y="3231515"/>
            <a:ext cx="1962150" cy="521970"/>
          </a:xfrm>
          <a:prstGeom prst="rect">
            <a:avLst/>
          </a:prstGeom>
          <a:noFill/>
        </p:spPr>
        <p:txBody>
          <a:bodyPr wrap="square">
            <a:spAutoFit/>
          </a:bodyPr>
          <a:p>
            <a:pPr algn="l">
              <a:spcBef>
                <a:spcPts val="600"/>
              </a:spcBef>
              <a:spcAft>
                <a:spcPts val="600"/>
              </a:spcAft>
              <a:buClrTx/>
              <a:buSzTx/>
              <a:buFontTx/>
            </a:pPr>
            <a:r>
              <a:rPr lang="zh-CN" altLang="en-US" sz="2800" b="0" i="0" dirty="0">
                <a:solidFill>
                  <a:srgbClr val="256DB7"/>
                </a:solidFill>
                <a:effectLst/>
                <a:latin typeface="华文中宋" panose="02010600040101010101" charset="-122"/>
                <a:ea typeface="华文中宋" panose="02010600040101010101" charset="-122"/>
                <a:sym typeface="华文中宋" panose="02010600040101010101" charset="-122"/>
              </a:rPr>
              <a:t>技术方法</a:t>
            </a:r>
            <a:endParaRPr lang="zh-CN" altLang="en-US" sz="2800" b="0" i="0" dirty="0">
              <a:solidFill>
                <a:srgbClr val="256DB7"/>
              </a:solidFill>
              <a:effectLst/>
              <a:latin typeface="华文中宋" panose="02010600040101010101" charset="-122"/>
              <a:ea typeface="华文中宋" panose="02010600040101010101" charset="-122"/>
              <a:sym typeface="华文中宋" panose="02010600040101010101" charset="-122"/>
            </a:endParaRPr>
          </a:p>
        </p:txBody>
      </p:sp>
      <p:sp>
        <p:nvSpPr>
          <p:cNvPr id="1048597" name="文本框 8"/>
          <p:cNvSpPr txBox="1"/>
          <p:nvPr>
            <p:custDataLst>
              <p:tags r:id="rId5"/>
            </p:custDataLst>
          </p:nvPr>
        </p:nvSpPr>
        <p:spPr>
          <a:xfrm>
            <a:off x="6200140" y="3945890"/>
            <a:ext cx="1662430" cy="521970"/>
          </a:xfrm>
          <a:prstGeom prst="rect">
            <a:avLst/>
          </a:prstGeom>
          <a:noFill/>
        </p:spPr>
        <p:txBody>
          <a:bodyPr wrap="square">
            <a:spAutoFit/>
          </a:bodyPr>
          <a:p>
            <a:pPr algn="l">
              <a:spcBef>
                <a:spcPts val="600"/>
              </a:spcBef>
              <a:spcAft>
                <a:spcPts val="600"/>
              </a:spcAft>
              <a:buClrTx/>
              <a:buSzTx/>
              <a:buFontTx/>
            </a:pPr>
            <a:r>
              <a:rPr lang="zh-CN" altLang="en-US" sz="2800" b="0" i="0" dirty="0">
                <a:solidFill>
                  <a:srgbClr val="256DB7"/>
                </a:solidFill>
                <a:effectLst/>
                <a:latin typeface="华文中宋" panose="02010600040101010101" charset="-122"/>
                <a:ea typeface="华文中宋" panose="02010600040101010101" charset="-122"/>
                <a:sym typeface="华文中宋" panose="02010600040101010101" charset="-122"/>
              </a:rPr>
              <a:t>系统实现</a:t>
            </a:r>
            <a:endParaRPr lang="zh-CN" altLang="en-US" sz="2800" b="0" i="0" dirty="0">
              <a:solidFill>
                <a:srgbClr val="256DB7"/>
              </a:solidFill>
              <a:effectLst/>
              <a:latin typeface="华文中宋" panose="02010600040101010101" charset="-122"/>
              <a:ea typeface="华文中宋" panose="02010600040101010101" charset="-122"/>
              <a:sym typeface="华文中宋" panose="02010600040101010101" charset="-122"/>
            </a:endParaRPr>
          </a:p>
        </p:txBody>
      </p:sp>
      <p:sp>
        <p:nvSpPr>
          <p:cNvPr id="1048599" name="矩形: 圆角 13"/>
          <p:cNvSpPr/>
          <p:nvPr>
            <p:custDataLst>
              <p:tags r:id="rId6"/>
            </p:custDataLst>
          </p:nvPr>
        </p:nvSpPr>
        <p:spPr>
          <a:xfrm>
            <a:off x="5315262" y="1818763"/>
            <a:ext cx="463594" cy="431621"/>
          </a:xfrm>
          <a:prstGeom prst="roundRect">
            <a:avLst>
              <a:gd name="adj" fmla="val 5593"/>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000" b="1" dirty="0">
                <a:latin typeface="华文中宋" panose="02010600040101010101" charset="-122"/>
                <a:ea typeface="华文中宋" panose="02010600040101010101" charset="-122"/>
                <a:sym typeface="华文中宋" panose="02010600040101010101" charset="-122"/>
              </a:rPr>
              <a:t>01</a:t>
            </a:r>
            <a:endParaRPr lang="en-US" altLang="zh-CN" sz="2000" b="1" dirty="0">
              <a:latin typeface="华文中宋" panose="02010600040101010101" charset="-122"/>
              <a:ea typeface="华文中宋" panose="02010600040101010101" charset="-122"/>
              <a:sym typeface="华文中宋" panose="02010600040101010101" charset="-122"/>
            </a:endParaRPr>
          </a:p>
        </p:txBody>
      </p:sp>
      <p:sp>
        <p:nvSpPr>
          <p:cNvPr id="1048600" name="矩形: 圆角 14"/>
          <p:cNvSpPr/>
          <p:nvPr>
            <p:custDataLst>
              <p:tags r:id="rId7"/>
            </p:custDataLst>
          </p:nvPr>
        </p:nvSpPr>
        <p:spPr>
          <a:xfrm>
            <a:off x="5315262" y="2532739"/>
            <a:ext cx="463594" cy="431621"/>
          </a:xfrm>
          <a:prstGeom prst="roundRect">
            <a:avLst>
              <a:gd name="adj" fmla="val 5593"/>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altLang="zh-CN" sz="2000" b="1" dirty="0">
                <a:latin typeface="华文中宋" panose="02010600040101010101" charset="-122"/>
                <a:ea typeface="华文中宋" panose="02010600040101010101" charset="-122"/>
                <a:sym typeface="华文中宋" panose="02010600040101010101" charset="-122"/>
              </a:rPr>
              <a:t>02</a:t>
            </a:r>
            <a:endParaRPr lang="en-US" altLang="zh-CN" sz="2000" b="1" dirty="0">
              <a:latin typeface="华文中宋" panose="02010600040101010101" charset="-122"/>
              <a:ea typeface="华文中宋" panose="02010600040101010101" charset="-122"/>
              <a:sym typeface="华文中宋" panose="02010600040101010101" charset="-122"/>
            </a:endParaRPr>
          </a:p>
        </p:txBody>
      </p:sp>
      <p:sp>
        <p:nvSpPr>
          <p:cNvPr id="1048601" name="矩形: 圆角 15"/>
          <p:cNvSpPr/>
          <p:nvPr>
            <p:custDataLst>
              <p:tags r:id="rId8"/>
            </p:custDataLst>
          </p:nvPr>
        </p:nvSpPr>
        <p:spPr>
          <a:xfrm>
            <a:off x="5315262" y="3246715"/>
            <a:ext cx="463594" cy="431621"/>
          </a:xfrm>
          <a:prstGeom prst="roundRect">
            <a:avLst>
              <a:gd name="adj" fmla="val 5593"/>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altLang="zh-CN" sz="2000" b="1" dirty="0">
                <a:latin typeface="华文中宋" panose="02010600040101010101" charset="-122"/>
                <a:ea typeface="华文中宋" panose="02010600040101010101" charset="-122"/>
                <a:sym typeface="华文中宋" panose="02010600040101010101" charset="-122"/>
              </a:rPr>
              <a:t>03</a:t>
            </a:r>
            <a:endParaRPr lang="en-US" altLang="zh-CN" sz="2000" b="1" dirty="0">
              <a:latin typeface="华文中宋" panose="02010600040101010101" charset="-122"/>
              <a:ea typeface="华文中宋" panose="02010600040101010101" charset="-122"/>
              <a:sym typeface="华文中宋" panose="02010600040101010101" charset="-122"/>
            </a:endParaRPr>
          </a:p>
        </p:txBody>
      </p:sp>
      <p:sp>
        <p:nvSpPr>
          <p:cNvPr id="1048602" name="矩形: 圆角 16"/>
          <p:cNvSpPr/>
          <p:nvPr>
            <p:custDataLst>
              <p:tags r:id="rId9"/>
            </p:custDataLst>
          </p:nvPr>
        </p:nvSpPr>
        <p:spPr>
          <a:xfrm>
            <a:off x="5315262" y="3960691"/>
            <a:ext cx="463594" cy="431621"/>
          </a:xfrm>
          <a:prstGeom prst="roundRect">
            <a:avLst>
              <a:gd name="adj" fmla="val 5593"/>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altLang="zh-CN" sz="2000" b="1" dirty="0">
                <a:latin typeface="华文中宋" panose="02010600040101010101" charset="-122"/>
                <a:ea typeface="华文中宋" panose="02010600040101010101" charset="-122"/>
                <a:sym typeface="华文中宋" panose="02010600040101010101" charset="-122"/>
              </a:rPr>
              <a:t>04</a:t>
            </a:r>
            <a:endParaRPr lang="en-US" altLang="zh-CN" sz="2000" b="1" dirty="0">
              <a:latin typeface="华文中宋" panose="02010600040101010101" charset="-122"/>
              <a:ea typeface="华文中宋" panose="02010600040101010101" charset="-122"/>
              <a:sym typeface="华文中宋" panose="02010600040101010101" charset="-122"/>
            </a:endParaRPr>
          </a:p>
        </p:txBody>
      </p:sp>
      <p:sp>
        <p:nvSpPr>
          <p:cNvPr id="1048604" name="文本框 20"/>
          <p:cNvSpPr txBox="1"/>
          <p:nvPr/>
        </p:nvSpPr>
        <p:spPr>
          <a:xfrm>
            <a:off x="633640" y="2817383"/>
            <a:ext cx="1301750" cy="768350"/>
          </a:xfrm>
          <a:prstGeom prst="rect">
            <a:avLst/>
          </a:prstGeom>
          <a:noFill/>
        </p:spPr>
        <p:txBody>
          <a:bodyPr wrap="none" rtlCol="0">
            <a:spAutoFit/>
          </a:bodyPr>
          <a:p>
            <a:r>
              <a:rPr lang="zh-CN" altLang="en-US" sz="4400" b="1" dirty="0">
                <a:solidFill>
                  <a:schemeClr val="bg1"/>
                </a:solidFill>
                <a:latin typeface="华文中宋" panose="02010600040101010101" charset="-122"/>
                <a:ea typeface="华文中宋" panose="02010600040101010101" charset="-122"/>
                <a:sym typeface="华文中宋" panose="02010600040101010101" charset="-122"/>
              </a:rPr>
              <a:t>目录</a:t>
            </a:r>
            <a:endParaRPr lang="zh-CN" altLang="en-US" sz="4400" b="1" dirty="0">
              <a:solidFill>
                <a:schemeClr val="bg1"/>
              </a:solidFill>
              <a:latin typeface="华文中宋" panose="02010600040101010101" charset="-122"/>
              <a:ea typeface="华文中宋" panose="02010600040101010101" charset="-122"/>
              <a:sym typeface="华文中宋" panose="02010600040101010101" charset="-122"/>
            </a:endParaRPr>
          </a:p>
        </p:txBody>
      </p:sp>
      <p:sp>
        <p:nvSpPr>
          <p:cNvPr id="3" name="文本框 8"/>
          <p:cNvSpPr txBox="1"/>
          <p:nvPr>
            <p:custDataLst>
              <p:tags r:id="rId10"/>
            </p:custDataLst>
          </p:nvPr>
        </p:nvSpPr>
        <p:spPr>
          <a:xfrm>
            <a:off x="6200775" y="4659630"/>
            <a:ext cx="1662430" cy="521970"/>
          </a:xfrm>
          <a:prstGeom prst="rect">
            <a:avLst/>
          </a:prstGeom>
          <a:noFill/>
        </p:spPr>
        <p:txBody>
          <a:bodyPr wrap="square">
            <a:spAutoFit/>
          </a:bodyPr>
          <a:p>
            <a:pPr algn="l">
              <a:spcBef>
                <a:spcPts val="600"/>
              </a:spcBef>
              <a:spcAft>
                <a:spcPts val="600"/>
              </a:spcAft>
              <a:buClrTx/>
              <a:buSzTx/>
              <a:buFontTx/>
            </a:pPr>
            <a:r>
              <a:rPr lang="zh-CN" altLang="en-US" sz="2800" b="0" i="0" dirty="0">
                <a:solidFill>
                  <a:srgbClr val="256DB7"/>
                </a:solidFill>
                <a:effectLst/>
                <a:latin typeface="华文中宋" panose="02010600040101010101" charset="-122"/>
                <a:ea typeface="华文中宋" panose="02010600040101010101" charset="-122"/>
                <a:sym typeface="华文中宋" panose="02010600040101010101" charset="-122"/>
              </a:rPr>
              <a:t>项目优势</a:t>
            </a:r>
            <a:endParaRPr lang="zh-CN" altLang="en-US" sz="2800" b="0" i="0" dirty="0">
              <a:solidFill>
                <a:srgbClr val="256DB7"/>
              </a:solidFill>
              <a:effectLst/>
              <a:latin typeface="华文中宋" panose="02010600040101010101" charset="-122"/>
              <a:ea typeface="华文中宋" panose="02010600040101010101" charset="-122"/>
              <a:sym typeface="华文中宋" panose="02010600040101010101" charset="-122"/>
            </a:endParaRPr>
          </a:p>
        </p:txBody>
      </p:sp>
      <p:sp>
        <p:nvSpPr>
          <p:cNvPr id="2" name="矩形: 圆角 16"/>
          <p:cNvSpPr/>
          <p:nvPr>
            <p:custDataLst>
              <p:tags r:id="rId11"/>
            </p:custDataLst>
          </p:nvPr>
        </p:nvSpPr>
        <p:spPr>
          <a:xfrm>
            <a:off x="5315897" y="4674431"/>
            <a:ext cx="463594" cy="431621"/>
          </a:xfrm>
          <a:prstGeom prst="roundRect">
            <a:avLst>
              <a:gd name="adj" fmla="val 5593"/>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altLang="zh-CN" sz="2000" b="1" dirty="0">
                <a:latin typeface="华文中宋" panose="02010600040101010101" charset="-122"/>
                <a:ea typeface="华文中宋" panose="02010600040101010101" charset="-122"/>
                <a:sym typeface="华文中宋" panose="02010600040101010101" charset="-122"/>
              </a:rPr>
              <a:t>05</a:t>
            </a:r>
            <a:endParaRPr lang="en-US" altLang="zh-CN" sz="2000" b="1"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39" name=""/>
        <p:cNvGrpSpPr/>
        <p:nvPr/>
      </p:nvGrpSpPr>
      <p:grpSpPr>
        <a:xfrm>
          <a:off x="0" y="0"/>
          <a:ext cx="0" cy="0"/>
          <a:chOff x="0" y="0"/>
          <a:chExt cx="0" cy="0"/>
        </a:xfrm>
      </p:grpSpPr>
      <p:sp>
        <p:nvSpPr>
          <p:cNvPr id="1048605" name="平行四边形 10"/>
          <p:cNvSpPr/>
          <p:nvPr/>
        </p:nvSpPr>
        <p:spPr>
          <a:xfrm rot="16200000" flipH="1">
            <a:off x="3454399" y="-3454396"/>
            <a:ext cx="5283202" cy="12192000"/>
          </a:xfrm>
          <a:prstGeom prst="parallelogram">
            <a:avLst>
              <a:gd name="adj" fmla="val 0"/>
            </a:avLst>
          </a:prstGeom>
          <a:gradFill flip="none" rotWithShape="1">
            <a:gsLst>
              <a:gs pos="0">
                <a:schemeClr val="bg1"/>
              </a:gs>
              <a:gs pos="40000">
                <a:srgbClr val="6ACCF2">
                  <a:lumMod val="55000"/>
                  <a:alpha val="35000"/>
                </a:srgbClr>
              </a:gs>
              <a:gs pos="100000">
                <a:srgbClr val="2497EA"/>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grpSp>
        <p:nvGrpSpPr>
          <p:cNvPr id="40" name="组合 1"/>
          <p:cNvGrpSpPr/>
          <p:nvPr/>
        </p:nvGrpSpPr>
        <p:grpSpPr>
          <a:xfrm>
            <a:off x="4302125" y="2541270"/>
            <a:ext cx="3587115" cy="887730"/>
            <a:chOff x="4827" y="4357"/>
            <a:chExt cx="5649" cy="1398"/>
          </a:xfrm>
        </p:grpSpPr>
        <p:sp>
          <p:nvSpPr>
            <p:cNvPr id="1048606" name="文本框 4"/>
            <p:cNvSpPr txBox="1"/>
            <p:nvPr/>
          </p:nvSpPr>
          <p:spPr>
            <a:xfrm>
              <a:off x="7005" y="4503"/>
              <a:ext cx="3471" cy="1016"/>
            </a:xfrm>
            <a:prstGeom prst="rect">
              <a:avLst/>
            </a:prstGeom>
            <a:noFill/>
          </p:spPr>
          <p:txBody>
            <a:bodyPr wrap="square">
              <a:spAutoFit/>
            </a:bodyPr>
            <a:p>
              <a:pPr algn="l">
                <a:spcAft>
                  <a:spcPts val="600"/>
                </a:spcAft>
              </a:pPr>
              <a:r>
                <a:rPr lang="zh-CN" altLang="en-US" sz="3600" dirty="0">
                  <a:solidFill>
                    <a:schemeClr val="bg1"/>
                  </a:solidFill>
                  <a:effectLst/>
                  <a:latin typeface="华文中宋" panose="02010600040101010101" charset="-122"/>
                  <a:ea typeface="华文中宋" panose="02010600040101010101" charset="-122"/>
                  <a:sym typeface="华文中宋" panose="02010600040101010101" charset="-122"/>
                </a:rPr>
                <a:t>选题背景</a:t>
              </a:r>
              <a:endParaRPr lang="zh-CN" altLang="en-US" sz="3600" dirty="0">
                <a:solidFill>
                  <a:schemeClr val="bg1"/>
                </a:solidFill>
                <a:effectLst/>
                <a:latin typeface="华文中宋" panose="02010600040101010101" charset="-122"/>
                <a:ea typeface="华文中宋" panose="02010600040101010101" charset="-122"/>
                <a:sym typeface="华文中宋" panose="02010600040101010101" charset="-122"/>
              </a:endParaRPr>
            </a:p>
          </p:txBody>
        </p:sp>
        <p:sp>
          <p:nvSpPr>
            <p:cNvPr id="1048607" name="矩形: 圆角 7"/>
            <p:cNvSpPr/>
            <p:nvPr/>
          </p:nvSpPr>
          <p:spPr>
            <a:xfrm>
              <a:off x="4827" y="4357"/>
              <a:ext cx="1502" cy="1398"/>
            </a:xfrm>
            <a:prstGeom prst="roundRect">
              <a:avLst>
                <a:gd name="adj" fmla="val 5593"/>
              </a:avLst>
            </a:prstGeom>
            <a:blipFill rotWithShape="1">
              <a:blip r:embed="rId1"/>
              <a:tile tx="0" ty="0" sx="100000" sy="100000" flip="none" algn="tl"/>
            </a:blipFill>
            <a:ln>
              <a:noFill/>
            </a:ln>
            <a:effectLst>
              <a:outerShdw blurRad="419100" sx="102000" sy="102000" algn="ctr" rotWithShape="0">
                <a:schemeClr val="tx2">
                  <a:lumMod val="75000"/>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3600" b="1" dirty="0">
                  <a:latin typeface="华文中宋" panose="02010600040101010101" charset="-122"/>
                  <a:ea typeface="华文中宋" panose="02010600040101010101" charset="-122"/>
                  <a:sym typeface="华文中宋" panose="02010600040101010101" charset="-122"/>
                </a:rPr>
                <a:t>01</a:t>
              </a:r>
              <a:endParaRPr lang="zh-CN" altLang="en-US" sz="3600" b="1" dirty="0">
                <a:latin typeface="华文中宋" panose="02010600040101010101" charset="-122"/>
                <a:ea typeface="华文中宋" panose="02010600040101010101" charset="-122"/>
                <a:sym typeface="华文中宋" panose="02010600040101010101" charset="-122"/>
              </a:endParaRPr>
            </a:p>
          </p:txBody>
        </p:sp>
      </p:grpSp>
      <p:pic>
        <p:nvPicPr>
          <p:cNvPr id="2097154" name="图片 3" descr="同济大学"/>
          <p:cNvPicPr>
            <a:picLocks noChangeAspect="1"/>
          </p:cNvPicPr>
          <p:nvPr/>
        </p:nvPicPr>
        <p:blipFill>
          <a:blip r:embed="rId2"/>
          <a:stretch>
            <a:fillRect/>
          </a:stretch>
        </p:blipFill>
        <p:spPr>
          <a:xfrm>
            <a:off x="11066145" y="174625"/>
            <a:ext cx="909320" cy="9194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8" name="文本占位符 1"/>
          <p:cNvSpPr>
            <a:spLocks noGrp="1"/>
          </p:cNvSpPr>
          <p:nvPr>
            <p:ph type="body" sz="quarter" idx="10"/>
          </p:nvPr>
        </p:nvSpPr>
        <p:spPr>
          <a:xfrm>
            <a:off x="558165" y="378460"/>
            <a:ext cx="1875790" cy="430530"/>
          </a:xfrm>
        </p:spPr>
        <p:txBody>
          <a:bodyPr/>
          <a:p>
            <a:pPr algn="l">
              <a:spcAft>
                <a:spcPts val="600"/>
              </a:spcAft>
            </a:pPr>
            <a:r>
              <a:rPr lang="zh-CN" altLang="en-US" sz="2400" b="1" dirty="0">
                <a:solidFill>
                  <a:srgbClr val="256DB7"/>
                </a:solidFill>
                <a:cs typeface="华文中宋" panose="02010600040101010101" charset="-122"/>
              </a:rPr>
              <a:t>选题背景</a:t>
            </a:r>
            <a:endParaRPr lang="zh-CN" altLang="en-US" sz="2400" b="1" dirty="0">
              <a:solidFill>
                <a:srgbClr val="256DB7"/>
              </a:solidFill>
              <a:cs typeface="华文中宋" panose="02010600040101010101" charset="-122"/>
            </a:endParaRPr>
          </a:p>
        </p:txBody>
      </p:sp>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58258" y="1305895"/>
            <a:ext cx="6727841" cy="2471696"/>
          </a:xfrm>
          <a:prstGeom prst="rect">
            <a:avLst/>
          </a:prstGeom>
          <a:noFill/>
        </p:spPr>
        <p:txBody>
          <a:bodyPr wrap="square" rtlCol="0" anchor="t">
            <a:noAutofit/>
          </a:bodyPr>
          <a:p>
            <a:pPr algn="l">
              <a:buClrTx/>
              <a:buSzTx/>
              <a:buFontTx/>
            </a:pPr>
            <a:r>
              <a:rPr lang="zh-CN" altLang="en-US">
                <a:latin typeface="华文中宋" panose="02010600040101010101" charset="-122"/>
                <a:ea typeface="华文中宋" panose="02010600040101010101" charset="-122"/>
                <a:sym typeface="华文中宋" panose="02010600040101010101" charset="-122"/>
              </a:rPr>
              <a:t>消费者对食品安全的关注日益增加，尤其是在野生水产品领域，消费者越来越重视产品的来源、加工过程和流通过程。食品安全已成为全球范围内的核心议题。</a:t>
            </a:r>
            <a:endParaRPr lang="zh-CN" altLang="en-US">
              <a:latin typeface="华文中宋" panose="02010600040101010101" charset="-122"/>
              <a:ea typeface="华文中宋" panose="02010600040101010101" charset="-122"/>
              <a:sym typeface="华文中宋" panose="02010600040101010101" charset="-122"/>
            </a:endParaRPr>
          </a:p>
          <a:p>
            <a:pPr algn="l">
              <a:buClrTx/>
              <a:buSzTx/>
              <a:buFontTx/>
            </a:pPr>
            <a:endParaRPr lang="zh-CN" altLang="en-US">
              <a:latin typeface="华文中宋" panose="02010600040101010101" charset="-122"/>
              <a:ea typeface="华文中宋" panose="02010600040101010101" charset="-122"/>
              <a:sym typeface="华文中宋" panose="02010600040101010101" charset="-122"/>
            </a:endParaRPr>
          </a:p>
          <a:p>
            <a:pPr algn="l">
              <a:buClrTx/>
              <a:buSzTx/>
              <a:buFontTx/>
            </a:pPr>
            <a:r>
              <a:rPr lang="zh-CN" altLang="en-US">
                <a:latin typeface="华文中宋" panose="02010600040101010101" charset="-122"/>
                <a:ea typeface="华文中宋" panose="02010600040101010101" charset="-122"/>
                <a:sym typeface="华文中宋" panose="02010600040101010101" charset="-122"/>
              </a:rPr>
              <a:t>环保和可持续发展要求不断提高，渔业资源的过度开发和非法捕捞行为也在威胁着生态平衡，各国政府及国际组织加大了对野生水产品捕捞与贸易的监管力度，要求水产品企业提供更为清晰、透明的溯源信息。</a:t>
            </a:r>
            <a:endParaRPr lang="zh-CN" altLang="en-US">
              <a:latin typeface="华文中宋" panose="02010600040101010101" charset="-122"/>
              <a:ea typeface="华文中宋" panose="02010600040101010101" charset="-122"/>
              <a:sym typeface="华文中宋" panose="02010600040101010101" charset="-122"/>
            </a:endParaRPr>
          </a:p>
          <a:p>
            <a:endParaRPr lang="zh-CN" altLang="en-US">
              <a:latin typeface="华文中宋" panose="02010600040101010101" charset="-122"/>
              <a:ea typeface="华文中宋" panose="02010600040101010101" charset="-122"/>
              <a:sym typeface="华文中宋" panose="02010600040101010101" charset="-122"/>
            </a:endParaRPr>
          </a:p>
        </p:txBody>
      </p:sp>
      <p:pic>
        <p:nvPicPr>
          <p:cNvPr id="8" name="图片 7" descr="upload_post_object_v2_1375428352"/>
          <p:cNvPicPr>
            <a:picLocks noChangeAspect="1"/>
          </p:cNvPicPr>
          <p:nvPr/>
        </p:nvPicPr>
        <p:blipFill>
          <a:blip r:embed="rId1"/>
          <a:srcRect b="10842"/>
          <a:stretch>
            <a:fillRect/>
          </a:stretch>
        </p:blipFill>
        <p:spPr>
          <a:xfrm>
            <a:off x="7342526" y="1305894"/>
            <a:ext cx="4524732" cy="2268721"/>
          </a:xfrm>
          <a:prstGeom prst="rect">
            <a:avLst/>
          </a:prstGeom>
        </p:spPr>
      </p:pic>
      <p:pic>
        <p:nvPicPr>
          <p:cNvPr id="10" name="图片 9" descr="upload_post_object_v2_3140449790"/>
          <p:cNvPicPr>
            <a:picLocks noChangeAspect="1"/>
          </p:cNvPicPr>
          <p:nvPr/>
        </p:nvPicPr>
        <p:blipFill>
          <a:blip r:embed="rId2"/>
          <a:stretch>
            <a:fillRect/>
          </a:stretch>
        </p:blipFill>
        <p:spPr>
          <a:xfrm>
            <a:off x="669480" y="3736857"/>
            <a:ext cx="6406900" cy="2425841"/>
          </a:xfrm>
          <a:prstGeom prst="rect">
            <a:avLst/>
          </a:prstGeom>
        </p:spPr>
      </p:pic>
      <p:sp>
        <p:nvSpPr>
          <p:cNvPr id="11" name="文本框 10"/>
          <p:cNvSpPr txBox="1"/>
          <p:nvPr/>
        </p:nvSpPr>
        <p:spPr>
          <a:xfrm>
            <a:off x="7286095" y="3736847"/>
            <a:ext cx="4485199" cy="2106616"/>
          </a:xfrm>
          <a:prstGeom prst="rect">
            <a:avLst/>
          </a:prstGeom>
          <a:noFill/>
        </p:spPr>
        <p:txBody>
          <a:bodyPr wrap="square" rtlCol="0" anchor="t">
            <a:noAutofit/>
          </a:bodyPr>
          <a:p>
            <a:pPr algn="l">
              <a:buClrTx/>
              <a:buSzTx/>
              <a:buNone/>
            </a:pPr>
            <a:r>
              <a:rPr lang="zh-CN" altLang="en-US">
                <a:latin typeface="华文中宋" panose="02010600040101010101" charset="-122"/>
                <a:ea typeface="华文中宋" panose="02010600040101010101" charset="-122"/>
                <a:sym typeface="华文中宋" panose="02010600040101010101" charset="-122"/>
              </a:rPr>
              <a:t>区块链通过其信息公开透明、不可篡改、可追溯等特性，为水产品溯源提供了一种创新的解决方案。区块链不仅可以解决水产品溯源中的数据伪造和信息透明问题，还能够提升消费者对食品安全的信任，推动水产品行业向更加可持续和负责任的方向发展。</a:t>
            </a:r>
            <a:endParaRPr lang="zh-CN" altLang="en-US">
              <a:latin typeface="华文中宋" panose="02010600040101010101" charset="-122"/>
              <a:ea typeface="华文中宋" panose="02010600040101010101" charset="-122"/>
              <a:sym typeface="华文中宋" panose="02010600040101010101" charset="-122"/>
            </a:endParaRPr>
          </a:p>
        </p:txBody>
      </p:sp>
      <p:sp>
        <p:nvSpPr>
          <p:cNvPr id="16" name="矩形 43"/>
          <p:cNvSpPr/>
          <p:nvPr/>
        </p:nvSpPr>
        <p:spPr>
          <a:xfrm>
            <a:off x="6350" y="6509385"/>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项目简介</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8" name="矩形 43"/>
          <p:cNvSpPr/>
          <p:nvPr/>
        </p:nvSpPr>
        <p:spPr>
          <a:xfrm>
            <a:off x="2443480" y="6509385"/>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9" name="矩形 43"/>
          <p:cNvSpPr/>
          <p:nvPr/>
        </p:nvSpPr>
        <p:spPr>
          <a:xfrm>
            <a:off x="4880610" y="6509385"/>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20" name="矩形 43"/>
          <p:cNvSpPr/>
          <p:nvPr/>
        </p:nvSpPr>
        <p:spPr>
          <a:xfrm>
            <a:off x="7317740" y="6509385"/>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21" name="矩形 43"/>
          <p:cNvSpPr/>
          <p:nvPr/>
        </p:nvSpPr>
        <p:spPr>
          <a:xfrm>
            <a:off x="9754870" y="6509385"/>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048619" name="矩形 43"/>
          <p:cNvSpPr/>
          <p:nvPr/>
        </p:nvSpPr>
        <p:spPr>
          <a:xfrm>
            <a:off x="0" y="6509385"/>
            <a:ext cx="2437200" cy="348615"/>
          </a:xfrm>
          <a:prstGeom prst="rect">
            <a:avLst/>
          </a:prstGeom>
          <a:blipFill rotWithShape="1">
            <a:blip r:embed="rId3"/>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39" name=""/>
        <p:cNvGrpSpPr/>
        <p:nvPr/>
      </p:nvGrpSpPr>
      <p:grpSpPr>
        <a:xfrm>
          <a:off x="0" y="0"/>
          <a:ext cx="0" cy="0"/>
          <a:chOff x="0" y="0"/>
          <a:chExt cx="0" cy="0"/>
        </a:xfrm>
      </p:grpSpPr>
      <p:sp>
        <p:nvSpPr>
          <p:cNvPr id="1048605" name="平行四边形 10"/>
          <p:cNvSpPr/>
          <p:nvPr/>
        </p:nvSpPr>
        <p:spPr>
          <a:xfrm rot="16200000" flipH="1">
            <a:off x="3454399" y="-3454396"/>
            <a:ext cx="5283202" cy="12192000"/>
          </a:xfrm>
          <a:prstGeom prst="parallelogram">
            <a:avLst>
              <a:gd name="adj" fmla="val 0"/>
            </a:avLst>
          </a:prstGeom>
          <a:gradFill flip="none" rotWithShape="1">
            <a:gsLst>
              <a:gs pos="0">
                <a:schemeClr val="bg1"/>
              </a:gs>
              <a:gs pos="40000">
                <a:srgbClr val="6ACCF2">
                  <a:lumMod val="55000"/>
                  <a:alpha val="35000"/>
                </a:srgbClr>
              </a:gs>
              <a:gs pos="100000">
                <a:srgbClr val="2497EA"/>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grpSp>
        <p:nvGrpSpPr>
          <p:cNvPr id="40" name="组合 1"/>
          <p:cNvGrpSpPr/>
          <p:nvPr/>
        </p:nvGrpSpPr>
        <p:grpSpPr>
          <a:xfrm>
            <a:off x="4302125" y="2541270"/>
            <a:ext cx="3587115" cy="887730"/>
            <a:chOff x="4827" y="4357"/>
            <a:chExt cx="5649" cy="1398"/>
          </a:xfrm>
        </p:grpSpPr>
        <p:sp>
          <p:nvSpPr>
            <p:cNvPr id="1048606" name="文本框 4"/>
            <p:cNvSpPr txBox="1"/>
            <p:nvPr/>
          </p:nvSpPr>
          <p:spPr>
            <a:xfrm>
              <a:off x="7005" y="4503"/>
              <a:ext cx="3471" cy="1016"/>
            </a:xfrm>
            <a:prstGeom prst="rect">
              <a:avLst/>
            </a:prstGeom>
            <a:noFill/>
          </p:spPr>
          <p:txBody>
            <a:bodyPr wrap="square">
              <a:spAutoFit/>
            </a:bodyPr>
            <a:p>
              <a:pPr algn="l">
                <a:spcAft>
                  <a:spcPts val="600"/>
                </a:spcAft>
              </a:pPr>
              <a:r>
                <a:rPr lang="zh-CN" altLang="en-US" sz="3600" dirty="0">
                  <a:solidFill>
                    <a:schemeClr val="bg1"/>
                  </a:solidFill>
                  <a:effectLst/>
                  <a:latin typeface="华文中宋" panose="02010600040101010101" charset="-122"/>
                  <a:ea typeface="华文中宋" panose="02010600040101010101" charset="-122"/>
                  <a:sym typeface="华文中宋" panose="02010600040101010101" charset="-122"/>
                </a:rPr>
                <a:t>选题意义</a:t>
              </a:r>
              <a:endParaRPr lang="zh-CN" altLang="en-US" sz="3600" dirty="0">
                <a:solidFill>
                  <a:schemeClr val="bg1"/>
                </a:solidFill>
                <a:effectLst/>
                <a:latin typeface="华文中宋" panose="02010600040101010101" charset="-122"/>
                <a:ea typeface="华文中宋" panose="02010600040101010101" charset="-122"/>
                <a:sym typeface="华文中宋" panose="02010600040101010101" charset="-122"/>
              </a:endParaRPr>
            </a:p>
          </p:txBody>
        </p:sp>
        <p:sp>
          <p:nvSpPr>
            <p:cNvPr id="1048607" name="矩形: 圆角 7"/>
            <p:cNvSpPr/>
            <p:nvPr/>
          </p:nvSpPr>
          <p:spPr>
            <a:xfrm>
              <a:off x="4827" y="4357"/>
              <a:ext cx="1502" cy="1398"/>
            </a:xfrm>
            <a:prstGeom prst="roundRect">
              <a:avLst>
                <a:gd name="adj" fmla="val 5593"/>
              </a:avLst>
            </a:prstGeom>
            <a:blipFill rotWithShape="1">
              <a:blip r:embed="rId1"/>
              <a:tile tx="0" ty="0" sx="100000" sy="100000" flip="none" algn="tl"/>
            </a:blipFill>
            <a:ln>
              <a:noFill/>
            </a:ln>
            <a:effectLst>
              <a:outerShdw blurRad="419100" sx="102000" sy="102000" algn="ctr" rotWithShape="0">
                <a:schemeClr val="tx2">
                  <a:lumMod val="75000"/>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3600" b="1" dirty="0">
                  <a:latin typeface="华文中宋" panose="02010600040101010101" charset="-122"/>
                  <a:ea typeface="华文中宋" panose="02010600040101010101" charset="-122"/>
                  <a:sym typeface="华文中宋" panose="02010600040101010101" charset="-122"/>
                </a:rPr>
                <a:t>02</a:t>
              </a:r>
              <a:endParaRPr lang="zh-CN" altLang="en-US" sz="3600" b="1" dirty="0">
                <a:latin typeface="华文中宋" panose="02010600040101010101" charset="-122"/>
                <a:ea typeface="华文中宋" panose="02010600040101010101" charset="-122"/>
                <a:sym typeface="华文中宋" panose="02010600040101010101" charset="-122"/>
              </a:endParaRPr>
            </a:p>
          </p:txBody>
        </p:sp>
      </p:grpSp>
      <p:pic>
        <p:nvPicPr>
          <p:cNvPr id="2097154" name="图片 3" descr="同济大学"/>
          <p:cNvPicPr>
            <a:picLocks noChangeAspect="1"/>
          </p:cNvPicPr>
          <p:nvPr/>
        </p:nvPicPr>
        <p:blipFill>
          <a:blip r:embed="rId2"/>
          <a:stretch>
            <a:fillRect/>
          </a:stretch>
        </p:blipFill>
        <p:spPr>
          <a:xfrm>
            <a:off x="11066145" y="174625"/>
            <a:ext cx="909320" cy="9194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58165" y="332740"/>
            <a:ext cx="9489440" cy="539115"/>
          </a:xfrm>
        </p:spPr>
        <p:txBody>
          <a:bodyPr/>
          <a:lstStyle/>
          <a:p>
            <a:pPr algn="l">
              <a:spcAft>
                <a:spcPts val="600"/>
              </a:spcAft>
            </a:pPr>
            <a:r>
              <a:rPr lang="zh-CN" altLang="en-US" sz="2400" b="1" dirty="0">
                <a:solidFill>
                  <a:srgbClr val="256DB7"/>
                </a:solidFill>
                <a:cs typeface="华文中宋" panose="02010600040101010101" charset="-122"/>
              </a:rPr>
              <a:t>选题意义</a:t>
            </a:r>
            <a:r>
              <a:rPr lang="en-US" altLang="zh-CN" sz="2400" b="1" dirty="0">
                <a:solidFill>
                  <a:srgbClr val="256DB7"/>
                </a:solidFill>
                <a:cs typeface="华文中宋" panose="02010600040101010101" charset="-122"/>
              </a:rPr>
              <a:t>——</a:t>
            </a:r>
            <a:r>
              <a:rPr lang="zh-CN" altLang="en-US" sz="2400" b="1" dirty="0">
                <a:solidFill>
                  <a:srgbClr val="256DB7"/>
                </a:solidFill>
                <a:cs typeface="华文中宋" panose="02010600040101010101" charset="-122"/>
              </a:rPr>
              <a:t>应用价值</a:t>
            </a:r>
            <a:endParaRPr lang="en-US" altLang="zh-CN" sz="2400" b="1" dirty="0">
              <a:solidFill>
                <a:srgbClr val="256DB7"/>
              </a:solidFill>
              <a:effectLst/>
              <a:latin typeface="Microsoft YaHei" panose="020B0503020204020204" pitchFamily="34" charset="-122"/>
              <a:ea typeface="Microsoft YaHei" panose="020B0503020204020204" pitchFamily="34" charset="-122"/>
              <a:cs typeface="Microsoft YaHei" panose="020B0503020204020204" pitchFamily="34" charset="-122"/>
            </a:endParaRPr>
          </a:p>
        </p:txBody>
      </p:sp>
      <p:cxnSp>
        <p:nvCxnSpPr>
          <p:cNvPr id="40"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334770" y="1207770"/>
            <a:ext cx="4187190" cy="2463800"/>
            <a:chOff x="10600" y="684"/>
            <a:chExt cx="3834" cy="4359"/>
          </a:xfrm>
        </p:grpSpPr>
        <p:sp>
          <p:nvSpPr>
            <p:cNvPr id="9" name="矩形: 圆角 1"/>
            <p:cNvSpPr/>
            <p:nvPr/>
          </p:nvSpPr>
          <p:spPr>
            <a:xfrm>
              <a:off x="10600" y="684"/>
              <a:ext cx="3834" cy="4359"/>
            </a:xfrm>
            <a:prstGeom prst="roundRect">
              <a:avLst>
                <a:gd name="adj" fmla="val 2472"/>
              </a:avLst>
            </a:prstGeom>
            <a:ln>
              <a:solidFill>
                <a:srgbClr val="000000">
                  <a:alpha val="0"/>
                </a:srgbClr>
              </a:solidFill>
            </a:ln>
          </p:spPr>
          <p:style>
            <a:lnRef idx="2">
              <a:schemeClr val="accent1"/>
            </a:lnRef>
            <a:fillRef idx="2">
              <a:schemeClr val="accent1"/>
            </a:fillRef>
            <a:effectRef idx="0">
              <a:srgbClr val="FFFFFF"/>
            </a:effectRef>
            <a:fontRef idx="minor">
              <a:schemeClr val="dk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endParaRPr>
            </a:p>
          </p:txBody>
        </p:sp>
        <p:grpSp>
          <p:nvGrpSpPr>
            <p:cNvPr id="15" name="组合 14"/>
            <p:cNvGrpSpPr/>
            <p:nvPr/>
          </p:nvGrpSpPr>
          <p:grpSpPr>
            <a:xfrm>
              <a:off x="10723" y="904"/>
              <a:ext cx="3654" cy="3856"/>
              <a:chOff x="6545700" y="437199"/>
              <a:chExt cx="2320826" cy="2448142"/>
            </a:xfrm>
          </p:grpSpPr>
          <p:sp>
            <p:nvSpPr>
              <p:cNvPr id="18" name="矩形 17"/>
              <p:cNvSpPr/>
              <p:nvPr/>
            </p:nvSpPr>
            <p:spPr>
              <a:xfrm>
                <a:off x="6545700" y="1212797"/>
                <a:ext cx="2298854" cy="1672544"/>
              </a:xfrm>
              <a:prstGeom prst="rect">
                <a:avLst/>
              </a:prstGeom>
              <a:ln>
                <a:solidFill>
                  <a:srgbClr val="000000">
                    <a:alpha val="0"/>
                  </a:srgbClr>
                </a:solidFill>
              </a:ln>
            </p:spPr>
            <p:style>
              <a:lnRef idx="2">
                <a:schemeClr val="accent1"/>
              </a:lnRef>
              <a:fillRef idx="2">
                <a:schemeClr val="accent1"/>
              </a:fillRef>
              <a:effectRef idx="0">
                <a:srgbClr val="FFFFFF"/>
              </a:effectRef>
              <a:fontRef idx="minor">
                <a:schemeClr val="dk1"/>
              </a:fontRef>
            </p:style>
            <p:txBody>
              <a:bodyPr wrap="square">
                <a:spAutoFit/>
              </a:bodyPr>
              <a:lstStyle/>
              <a:p>
                <a:pPr>
                  <a:lnSpc>
                    <a:spcPct val="130000"/>
                  </a:lnSpc>
                </a:pPr>
                <a:r>
                  <a:rPr lang="zh-CN" altLang="en-US" sz="1400" dirty="0">
                    <a:solidFill>
                      <a:schemeClr val="tx1"/>
                    </a:solidFill>
                    <a:uFillTx/>
                    <a:latin typeface="华文中宋" panose="02010600040101010101" charset="-122"/>
                    <a:ea typeface="华文中宋" panose="02010600040101010101" charset="-122"/>
                    <a:sym typeface="华文中宋" panose="02010600040101010101" charset="-122"/>
                  </a:rPr>
                  <a:t>平台通过提供水产品从养殖到餐桌的全生命周期信息，让消费者清晰了解水产品的来源、养殖环境、加工过程和物流细节，一旦发生食品安全问题，可快速追溯问题源头，精准定位责任环节，降低风险和损失。</a:t>
                </a:r>
                <a:endParaRPr lang="zh-CN" altLang="en-US" sz="1400" dirty="0">
                  <a:solidFill>
                    <a:schemeClr val="tx1"/>
                  </a:solidFill>
                  <a:uFillTx/>
                  <a:latin typeface="华文中宋" panose="02010600040101010101" charset="-122"/>
                  <a:ea typeface="华文中宋" panose="02010600040101010101" charset="-122"/>
                  <a:sym typeface="华文中宋" panose="02010600040101010101" charset="-122"/>
                </a:endParaRPr>
              </a:p>
            </p:txBody>
          </p:sp>
          <p:sp>
            <p:nvSpPr>
              <p:cNvPr id="22" name="文本框 21"/>
              <p:cNvSpPr txBox="1"/>
              <p:nvPr/>
            </p:nvSpPr>
            <p:spPr>
              <a:xfrm>
                <a:off x="6820063" y="437199"/>
                <a:ext cx="2046463" cy="559069"/>
              </a:xfrm>
              <a:prstGeom prst="rect">
                <a:avLst/>
              </a:prstGeom>
              <a:ln>
                <a:solidFill>
                  <a:srgbClr val="000000">
                    <a:alpha val="0"/>
                  </a:srgbClr>
                </a:solidFill>
              </a:ln>
            </p:spPr>
            <p:style>
              <a:lnRef idx="2">
                <a:schemeClr val="accent1"/>
              </a:lnRef>
              <a:fillRef idx="2">
                <a:schemeClr val="accent1"/>
              </a:fillRef>
              <a:effectRef idx="0">
                <a:srgbClr val="FFFFFF"/>
              </a:effectRef>
              <a:fontRef idx="minor">
                <a:schemeClr val="dk1"/>
              </a:fontRef>
            </p:style>
            <p:txBody>
              <a:bodyPr wrap="square" rtlCol="0">
                <a:spAutoFit/>
              </a:bodyPr>
              <a:lstStyle>
                <a:defPPr>
                  <a:defRPr lang="zh-CN"/>
                </a:defPPr>
                <a:lvl1pPr>
                  <a:lnSpc>
                    <a:spcPct val="120000"/>
                  </a:lnSpc>
                  <a:defRPr sz="2800" b="1" spc="200">
                    <a:solidFill>
                      <a:srgbClr val="000000"/>
                    </a:solidFill>
                    <a:latin typeface="Microsoft YaHei" panose="020B0503020204020204" pitchFamily="34" charset="-122"/>
                    <a:ea typeface="Microsoft YaHei" panose="020B0503020204020204" pitchFamily="34" charset="-122"/>
                  </a:defRPr>
                </a:lvl1pPr>
              </a:lstStyle>
              <a:p>
                <a:pPr algn="ctr"/>
                <a:r>
                  <a:rPr lang="zh-CN" altLang="en-US" sz="2000" b="0" spc="-150" dirty="0">
                    <a:solidFill>
                      <a:srgbClr val="256DB7"/>
                    </a:solidFill>
                    <a:latin typeface="华文中宋" panose="02010600040101010101" charset="-122"/>
                    <a:ea typeface="华文中宋" panose="02010600040101010101" charset="-122"/>
                    <a:cs typeface="Microsoft YaHei" panose="020B0503020204020204" pitchFamily="34" charset="-122"/>
                    <a:sym typeface="华文中宋" panose="02010600040101010101" charset="-122"/>
                  </a:rPr>
                  <a:t>确保食品安全，提升消费者信任</a:t>
                </a:r>
                <a:endParaRPr lang="zh-CN" altLang="en-US" sz="2000" b="0" spc="-150" dirty="0">
                  <a:solidFill>
                    <a:srgbClr val="256DB7"/>
                  </a:solidFill>
                  <a:latin typeface="华文中宋" panose="02010600040101010101" charset="-122"/>
                  <a:ea typeface="华文中宋" panose="02010600040101010101" charset="-122"/>
                  <a:cs typeface="Microsoft YaHei" panose="020B0503020204020204" pitchFamily="34" charset="-122"/>
                  <a:sym typeface="华文中宋" panose="02010600040101010101" charset="-122"/>
                </a:endParaRPr>
              </a:p>
            </p:txBody>
          </p:sp>
        </p:grpSp>
      </p:grpSp>
      <p:grpSp>
        <p:nvGrpSpPr>
          <p:cNvPr id="6" name="组合 5"/>
          <p:cNvGrpSpPr/>
          <p:nvPr/>
        </p:nvGrpSpPr>
        <p:grpSpPr>
          <a:xfrm>
            <a:off x="786765" y="3630930"/>
            <a:ext cx="4187190" cy="2250440"/>
            <a:chOff x="10600" y="684"/>
            <a:chExt cx="3834" cy="4359"/>
          </a:xfrm>
        </p:grpSpPr>
        <p:sp>
          <p:nvSpPr>
            <p:cNvPr id="11" name="矩形: 圆角 1"/>
            <p:cNvSpPr/>
            <p:nvPr/>
          </p:nvSpPr>
          <p:spPr>
            <a:xfrm>
              <a:off x="10600" y="684"/>
              <a:ext cx="3834" cy="4359"/>
            </a:xfrm>
            <a:prstGeom prst="roundRect">
              <a:avLst>
                <a:gd name="adj" fmla="val 2472"/>
              </a:avLst>
            </a:prstGeom>
          </p:spPr>
          <p:style>
            <a:lnRef idx="0">
              <a:srgbClr val="FFFFFF"/>
            </a:lnRef>
            <a:fillRef idx="2">
              <a:schemeClr val="accent1"/>
            </a:fillRef>
            <a:effectRef idx="0">
              <a:srgbClr val="FFFFFF"/>
            </a:effectRef>
            <a:fontRef idx="minor">
              <a:schemeClr val="dk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endParaRPr>
            </a:p>
          </p:txBody>
        </p:sp>
        <p:grpSp>
          <p:nvGrpSpPr>
            <p:cNvPr id="12" name="组合 11"/>
            <p:cNvGrpSpPr/>
            <p:nvPr/>
          </p:nvGrpSpPr>
          <p:grpSpPr>
            <a:xfrm>
              <a:off x="10707" y="840"/>
              <a:ext cx="3620" cy="3782"/>
              <a:chOff x="6536099" y="396483"/>
              <a:chExt cx="2298854" cy="2400061"/>
            </a:xfrm>
          </p:grpSpPr>
          <p:sp>
            <p:nvSpPr>
              <p:cNvPr id="13" name="矩形 12"/>
              <p:cNvSpPr/>
              <p:nvPr/>
            </p:nvSpPr>
            <p:spPr>
              <a:xfrm>
                <a:off x="6536099" y="1309641"/>
                <a:ext cx="2298854" cy="1486903"/>
              </a:xfrm>
              <a:prstGeom prst="rect">
                <a:avLst/>
              </a:prstGeom>
            </p:spPr>
            <p:style>
              <a:lnRef idx="0">
                <a:srgbClr val="FFFFFF"/>
              </a:lnRef>
              <a:fillRef idx="2">
                <a:schemeClr val="accent1"/>
              </a:fillRef>
              <a:effectRef idx="0">
                <a:srgbClr val="FFFFFF"/>
              </a:effectRef>
              <a:fontRef idx="minor">
                <a:schemeClr val="dk1"/>
              </a:fontRef>
            </p:style>
            <p:txBody>
              <a:bodyPr wrap="square">
                <a:spAutoFit/>
              </a:bodyPr>
              <a:lstStyle/>
              <a:p>
                <a:pPr algn="l">
                  <a:lnSpc>
                    <a:spcPct val="130000"/>
                  </a:lnSpc>
                  <a:buClrTx/>
                  <a:buSzTx/>
                  <a:buFontTx/>
                </a:pPr>
                <a:r>
                  <a:rPr lang="zh-CN" altLang="en-US" sz="1400" dirty="0">
                    <a:uFillTx/>
                    <a:latin typeface="华文中宋" panose="02010600040101010101" charset="-122"/>
                    <a:ea typeface="华文中宋" panose="02010600040101010101" charset="-122"/>
                    <a:sym typeface="华文中宋" panose="02010600040101010101" charset="-122"/>
                  </a:rPr>
                  <a:t>通过平台为水产品赋予“品质可追溯”标签，能够有效区分市场上的普通产品和高质量产品，吸引注重食品安全和环保的消费者，提升产品市场溢价空间。</a:t>
                </a:r>
                <a:endParaRPr lang="zh-CN" altLang="en-US" sz="1400" dirty="0">
                  <a:uFillTx/>
                  <a:latin typeface="华文中宋" panose="02010600040101010101" charset="-122"/>
                  <a:ea typeface="华文中宋" panose="02010600040101010101" charset="-122"/>
                  <a:sym typeface="华文中宋" panose="02010600040101010101" charset="-122"/>
                </a:endParaRPr>
              </a:p>
            </p:txBody>
          </p:sp>
          <p:sp>
            <p:nvSpPr>
              <p:cNvPr id="16" name="文本框 15"/>
              <p:cNvSpPr txBox="1"/>
              <p:nvPr/>
            </p:nvSpPr>
            <p:spPr>
              <a:xfrm>
                <a:off x="6675030" y="396483"/>
                <a:ext cx="1884362" cy="640017"/>
              </a:xfrm>
              <a:prstGeom prst="rect">
                <a:avLst/>
              </a:prstGeom>
            </p:spPr>
            <p:style>
              <a:lnRef idx="0">
                <a:srgbClr val="FFFFFF"/>
              </a:lnRef>
              <a:fillRef idx="2">
                <a:schemeClr val="accent1"/>
              </a:fillRef>
              <a:effectRef idx="0">
                <a:srgbClr val="FFFFFF"/>
              </a:effectRef>
              <a:fontRef idx="minor">
                <a:schemeClr val="dk1"/>
              </a:fontRef>
            </p:style>
            <p:txBody>
              <a:bodyPr wrap="square" rtlCol="0">
                <a:spAutoFit/>
              </a:bodyPr>
              <a:lstStyle>
                <a:defPPr>
                  <a:defRPr lang="zh-CN"/>
                </a:defPPr>
                <a:lvl1pPr>
                  <a:lnSpc>
                    <a:spcPct val="120000"/>
                  </a:lnSpc>
                  <a:defRPr sz="2800" b="1" spc="200">
                    <a:solidFill>
                      <a:srgbClr val="000000"/>
                    </a:solidFill>
                    <a:latin typeface="Microsoft YaHei" panose="020B0503020204020204" pitchFamily="34" charset="-122"/>
                    <a:ea typeface="Microsoft YaHei" panose="020B0503020204020204" pitchFamily="34" charset="-122"/>
                  </a:defRPr>
                </a:lvl1pPr>
              </a:lstStyle>
              <a:p>
                <a:pPr algn="ctr">
                  <a:buClrTx/>
                  <a:buSzTx/>
                  <a:buFontTx/>
                </a:pPr>
                <a:r>
                  <a:rPr lang="zh-CN" altLang="en-US" sz="2000" b="0" spc="-150" dirty="0">
                    <a:solidFill>
                      <a:srgbClr val="256DB7"/>
                    </a:solidFill>
                    <a:latin typeface="华文中宋" panose="02010600040101010101" charset="-122"/>
                    <a:ea typeface="华文中宋" panose="02010600040101010101" charset="-122"/>
                    <a:cs typeface="Microsoft YaHei" panose="020B0503020204020204" pitchFamily="34" charset="-122"/>
                    <a:sym typeface="华文中宋" panose="02010600040101010101" charset="-122"/>
                  </a:rPr>
                  <a:t>提高品牌价值</a:t>
                </a:r>
                <a:endParaRPr lang="zh-CN" altLang="en-US" sz="2000" b="0" spc="-150" dirty="0">
                  <a:solidFill>
                    <a:srgbClr val="256DB7"/>
                  </a:solidFill>
                  <a:latin typeface="华文中宋" panose="02010600040101010101" charset="-122"/>
                  <a:ea typeface="华文中宋" panose="02010600040101010101" charset="-122"/>
                  <a:cs typeface="Microsoft YaHei" panose="020B0503020204020204" pitchFamily="34" charset="-122"/>
                  <a:sym typeface="华文中宋" panose="02010600040101010101" charset="-122"/>
                </a:endParaRPr>
              </a:p>
            </p:txBody>
          </p:sp>
        </p:grpSp>
      </p:grpSp>
      <p:grpSp>
        <p:nvGrpSpPr>
          <p:cNvPr id="17" name="组合 16"/>
          <p:cNvGrpSpPr/>
          <p:nvPr/>
        </p:nvGrpSpPr>
        <p:grpSpPr>
          <a:xfrm>
            <a:off x="6768219" y="1261157"/>
            <a:ext cx="4186887" cy="2767965"/>
            <a:chOff x="10600" y="684"/>
            <a:chExt cx="3834" cy="4359"/>
          </a:xfrm>
        </p:grpSpPr>
        <p:sp>
          <p:nvSpPr>
            <p:cNvPr id="19" name="矩形: 圆角 1"/>
            <p:cNvSpPr/>
            <p:nvPr/>
          </p:nvSpPr>
          <p:spPr>
            <a:xfrm>
              <a:off x="10600" y="684"/>
              <a:ext cx="3834" cy="4359"/>
            </a:xfrm>
            <a:prstGeom prst="roundRect">
              <a:avLst>
                <a:gd name="adj" fmla="val 2472"/>
              </a:avLst>
            </a:prstGeom>
          </p:spPr>
          <p:style>
            <a:lnRef idx="0">
              <a:srgbClr val="FFFFFF"/>
            </a:lnRef>
            <a:fillRef idx="2">
              <a:schemeClr val="accent1"/>
            </a:fillRef>
            <a:effectRef idx="0">
              <a:srgbClr val="FFFFFF"/>
            </a:effectRef>
            <a:fontRef idx="minor">
              <a:schemeClr val="dk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endParaRPr>
            </a:p>
          </p:txBody>
        </p:sp>
        <p:grpSp>
          <p:nvGrpSpPr>
            <p:cNvPr id="20" name="组合 19"/>
            <p:cNvGrpSpPr/>
            <p:nvPr/>
          </p:nvGrpSpPr>
          <p:grpSpPr>
            <a:xfrm>
              <a:off x="10707" y="1060"/>
              <a:ext cx="3620" cy="3122"/>
              <a:chOff x="6536099" y="536806"/>
              <a:chExt cx="2298854" cy="1982163"/>
            </a:xfrm>
          </p:grpSpPr>
          <p:sp>
            <p:nvSpPr>
              <p:cNvPr id="21" name="矩形 20"/>
              <p:cNvSpPr/>
              <p:nvPr/>
            </p:nvSpPr>
            <p:spPr>
              <a:xfrm>
                <a:off x="6536099" y="1309641"/>
                <a:ext cx="2298854" cy="1209328"/>
              </a:xfrm>
              <a:prstGeom prst="rect">
                <a:avLst/>
              </a:prstGeom>
            </p:spPr>
            <p:style>
              <a:lnRef idx="0">
                <a:srgbClr val="FFFFFF"/>
              </a:lnRef>
              <a:fillRef idx="2">
                <a:schemeClr val="accent1"/>
              </a:fillRef>
              <a:effectRef idx="0">
                <a:srgbClr val="FFFFFF"/>
              </a:effectRef>
              <a:fontRef idx="minor">
                <a:schemeClr val="dk1"/>
              </a:fontRef>
            </p:style>
            <p:txBody>
              <a:bodyPr wrap="square">
                <a:spAutoFit/>
              </a:bodyPr>
              <a:lstStyle/>
              <a:p>
                <a:pPr algn="l">
                  <a:lnSpc>
                    <a:spcPct val="130000"/>
                  </a:lnSpc>
                  <a:buClrTx/>
                  <a:buSzTx/>
                  <a:buFontTx/>
                </a:pPr>
                <a:r>
                  <a:rPr lang="zh-CN" altLang="en-US" sz="1400" dirty="0">
                    <a:uFillTx/>
                    <a:latin typeface="华文中宋" panose="02010600040101010101" charset="-122"/>
                    <a:ea typeface="华文中宋" panose="02010600040101010101" charset="-122"/>
                    <a:sym typeface="华文中宋" panose="02010600040101010101" charset="-122"/>
                  </a:rPr>
                  <a:t>企业通过溯源平台展示自身在食品安全和透明经营上的努力，能够赢得消费者和合作伙伴的信任，在行业内树立负责任的品牌形象，从而占据竞争优势。</a:t>
                </a:r>
                <a:endParaRPr lang="zh-CN" altLang="en-US" sz="1400" dirty="0">
                  <a:uFillTx/>
                  <a:latin typeface="华文中宋" panose="02010600040101010101" charset="-122"/>
                  <a:ea typeface="华文中宋" panose="02010600040101010101" charset="-122"/>
                  <a:sym typeface="华文中宋" panose="02010600040101010101" charset="-122"/>
                </a:endParaRPr>
              </a:p>
            </p:txBody>
          </p:sp>
          <p:sp>
            <p:nvSpPr>
              <p:cNvPr id="23" name="文本框 22"/>
              <p:cNvSpPr txBox="1"/>
              <p:nvPr/>
            </p:nvSpPr>
            <p:spPr>
              <a:xfrm>
                <a:off x="6699033" y="536806"/>
                <a:ext cx="1884362" cy="460243"/>
              </a:xfrm>
              <a:prstGeom prst="rect">
                <a:avLst/>
              </a:prstGeom>
            </p:spPr>
            <p:style>
              <a:lnRef idx="0">
                <a:srgbClr val="FFFFFF"/>
              </a:lnRef>
              <a:fillRef idx="2">
                <a:schemeClr val="accent1"/>
              </a:fillRef>
              <a:effectRef idx="0">
                <a:srgbClr val="FFFFFF"/>
              </a:effectRef>
              <a:fontRef idx="minor">
                <a:schemeClr val="dk1"/>
              </a:fontRef>
            </p:style>
            <p:txBody>
              <a:bodyPr wrap="square" rtlCol="0">
                <a:spAutoFit/>
              </a:bodyPr>
              <a:lstStyle>
                <a:defPPr>
                  <a:defRPr lang="zh-CN"/>
                </a:defPPr>
                <a:lvl1pPr>
                  <a:lnSpc>
                    <a:spcPct val="120000"/>
                  </a:lnSpc>
                  <a:defRPr sz="2800" b="1" spc="200">
                    <a:solidFill>
                      <a:srgbClr val="000000"/>
                    </a:solidFill>
                    <a:latin typeface="Microsoft YaHei" panose="020B0503020204020204" pitchFamily="34" charset="-122"/>
                    <a:ea typeface="Microsoft YaHei" panose="020B0503020204020204" pitchFamily="34" charset="-122"/>
                  </a:defRPr>
                </a:lvl1pPr>
              </a:lstStyle>
              <a:p>
                <a:pPr algn="ctr">
                  <a:buClrTx/>
                  <a:buSzTx/>
                  <a:buFontTx/>
                </a:pPr>
                <a:r>
                  <a:rPr lang="zh-CN" altLang="en-US" sz="2000" b="0" spc="-150" dirty="0">
                    <a:solidFill>
                      <a:srgbClr val="256DB7"/>
                    </a:solidFill>
                    <a:latin typeface="华文中宋" panose="02010600040101010101" charset="-122"/>
                    <a:ea typeface="华文中宋" panose="02010600040101010101" charset="-122"/>
                    <a:cs typeface="Microsoft YaHei" panose="020B0503020204020204" pitchFamily="34" charset="-122"/>
                    <a:sym typeface="华文中宋" panose="02010600040101010101" charset="-122"/>
                  </a:rPr>
                  <a:t>增强品牌竞争力</a:t>
                </a:r>
                <a:endParaRPr lang="zh-CN" altLang="en-US" sz="2000" b="0" spc="-150" dirty="0">
                  <a:solidFill>
                    <a:srgbClr val="256DB7"/>
                  </a:solidFill>
                  <a:latin typeface="华文中宋" panose="02010600040101010101" charset="-122"/>
                  <a:ea typeface="华文中宋" panose="02010600040101010101" charset="-122"/>
                  <a:cs typeface="Microsoft YaHei" panose="020B0503020204020204" pitchFamily="34" charset="-122"/>
                  <a:sym typeface="华文中宋" panose="02010600040101010101" charset="-122"/>
                </a:endParaRPr>
              </a:p>
            </p:txBody>
          </p:sp>
        </p:grpSp>
      </p:grpSp>
      <p:grpSp>
        <p:nvGrpSpPr>
          <p:cNvPr id="25" name="组合 24"/>
          <p:cNvGrpSpPr/>
          <p:nvPr/>
        </p:nvGrpSpPr>
        <p:grpSpPr>
          <a:xfrm>
            <a:off x="6398895" y="3720465"/>
            <a:ext cx="4187190" cy="2209165"/>
            <a:chOff x="10600" y="684"/>
            <a:chExt cx="3834" cy="4359"/>
          </a:xfrm>
          <a:solidFill>
            <a:schemeClr val="accent1">
              <a:lumMod val="20000"/>
              <a:lumOff val="80000"/>
            </a:schemeClr>
          </a:solidFill>
        </p:grpSpPr>
        <p:sp>
          <p:nvSpPr>
            <p:cNvPr id="26" name="矩形: 圆角 1"/>
            <p:cNvSpPr/>
            <p:nvPr/>
          </p:nvSpPr>
          <p:spPr>
            <a:xfrm>
              <a:off x="10600" y="684"/>
              <a:ext cx="3834" cy="4359"/>
            </a:xfrm>
            <a:prstGeom prst="roundRect">
              <a:avLst>
                <a:gd name="adj" fmla="val 2472"/>
              </a:avLst>
            </a:prstGeom>
          </p:spPr>
          <p:style>
            <a:lnRef idx="0">
              <a:srgbClr val="FFFFFF"/>
            </a:lnRef>
            <a:fillRef idx="2">
              <a:schemeClr val="accent1"/>
            </a:fillRef>
            <a:effectRef idx="0">
              <a:srgbClr val="FFFFFF"/>
            </a:effectRef>
            <a:fontRef idx="minor">
              <a:schemeClr val="dk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endParaRPr>
            </a:p>
          </p:txBody>
        </p:sp>
        <p:grpSp>
          <p:nvGrpSpPr>
            <p:cNvPr id="28" name="组合 27"/>
            <p:cNvGrpSpPr/>
            <p:nvPr/>
          </p:nvGrpSpPr>
          <p:grpSpPr>
            <a:xfrm>
              <a:off x="10707" y="840"/>
              <a:ext cx="3620" cy="3272"/>
              <a:chOff x="6536099" y="397042"/>
              <a:chExt cx="2298854" cy="2076691"/>
            </a:xfrm>
            <a:grpFill/>
          </p:grpSpPr>
          <p:sp>
            <p:nvSpPr>
              <p:cNvPr id="33" name="矩形 32"/>
              <p:cNvSpPr/>
              <p:nvPr/>
            </p:nvSpPr>
            <p:spPr>
              <a:xfrm>
                <a:off x="6536099" y="1309641"/>
                <a:ext cx="2298854" cy="1164092"/>
              </a:xfrm>
              <a:prstGeom prst="rect">
                <a:avLst/>
              </a:prstGeom>
            </p:spPr>
            <p:style>
              <a:lnRef idx="0">
                <a:srgbClr val="FFFFFF"/>
              </a:lnRef>
              <a:fillRef idx="2">
                <a:schemeClr val="accent1"/>
              </a:fillRef>
              <a:effectRef idx="0">
                <a:srgbClr val="FFFFFF"/>
              </a:effectRef>
              <a:fontRef idx="minor">
                <a:schemeClr val="dk1"/>
              </a:fontRef>
            </p:style>
            <p:txBody>
              <a:bodyPr wrap="square">
                <a:spAutoFit/>
              </a:bodyPr>
              <a:lstStyle/>
              <a:p>
                <a:pPr algn="l">
                  <a:lnSpc>
                    <a:spcPct val="130000"/>
                  </a:lnSpc>
                  <a:buClrTx/>
                  <a:buSzTx/>
                  <a:buFontTx/>
                </a:pPr>
                <a:r>
                  <a:rPr lang="zh-CN" altLang="en-US" sz="1400" dirty="0">
                    <a:uFillTx/>
                    <a:latin typeface="华文中宋" panose="02010600040101010101" charset="-122"/>
                    <a:ea typeface="华文中宋" panose="02010600040101010101" charset="-122"/>
                    <a:sym typeface="华文中宋" panose="02010600040101010101" charset="-122"/>
                  </a:rPr>
                  <a:t>政府和行业监管机构可以通过平台实时获取水产品的生产、流通过程数据，便于实施科学监管，降低食品安全管理成本，提升治理效率。</a:t>
                </a:r>
                <a:endParaRPr lang="zh-CN" altLang="en-US" sz="1400" dirty="0">
                  <a:uFillTx/>
                  <a:latin typeface="华文中宋" panose="02010600040101010101" charset="-122"/>
                  <a:ea typeface="华文中宋" panose="02010600040101010101" charset="-122"/>
                  <a:sym typeface="华文中宋" panose="02010600040101010101" charset="-122"/>
                </a:endParaRPr>
              </a:p>
            </p:txBody>
          </p:sp>
          <p:sp>
            <p:nvSpPr>
              <p:cNvPr id="43" name="文本框 42"/>
              <p:cNvSpPr txBox="1"/>
              <p:nvPr/>
            </p:nvSpPr>
            <p:spPr>
              <a:xfrm>
                <a:off x="6714072" y="397042"/>
                <a:ext cx="1884220" cy="592444"/>
              </a:xfrm>
              <a:prstGeom prst="rect">
                <a:avLst/>
              </a:prstGeom>
            </p:spPr>
            <p:style>
              <a:lnRef idx="0">
                <a:srgbClr val="FFFFFF"/>
              </a:lnRef>
              <a:fillRef idx="2">
                <a:schemeClr val="accent1"/>
              </a:fillRef>
              <a:effectRef idx="0">
                <a:srgbClr val="FFFFFF"/>
              </a:effectRef>
              <a:fontRef idx="minor">
                <a:schemeClr val="dk1"/>
              </a:fontRef>
            </p:style>
            <p:txBody>
              <a:bodyPr wrap="square" rtlCol="0">
                <a:noAutofit/>
              </a:bodyPr>
              <a:lstStyle>
                <a:defPPr>
                  <a:defRPr lang="zh-CN"/>
                </a:defPPr>
                <a:lvl1pPr>
                  <a:lnSpc>
                    <a:spcPct val="120000"/>
                  </a:lnSpc>
                  <a:defRPr sz="2800" b="1" spc="200">
                    <a:solidFill>
                      <a:srgbClr val="000000"/>
                    </a:solidFill>
                    <a:latin typeface="Microsoft YaHei" panose="020B0503020204020204" pitchFamily="34" charset="-122"/>
                    <a:ea typeface="Microsoft YaHei" panose="020B0503020204020204" pitchFamily="34" charset="-122"/>
                  </a:defRPr>
                </a:lvl1pPr>
              </a:lstStyle>
              <a:p>
                <a:pPr algn="ctr">
                  <a:buClrTx/>
                  <a:buSzTx/>
                  <a:buFontTx/>
                </a:pPr>
                <a:r>
                  <a:rPr lang="zh-CN" altLang="en-US" sz="2000" b="0" spc="-150" dirty="0">
                    <a:solidFill>
                      <a:srgbClr val="256DB7"/>
                    </a:solidFill>
                    <a:latin typeface="华文中宋" panose="02010600040101010101" charset="-122"/>
                    <a:ea typeface="华文中宋" panose="02010600040101010101" charset="-122"/>
                    <a:cs typeface="Microsoft YaHei" panose="020B0503020204020204" pitchFamily="34" charset="-122"/>
                    <a:sym typeface="华文中宋" panose="02010600040101010101" charset="-122"/>
                  </a:rPr>
                  <a:t>赋能监管与治理</a:t>
                </a:r>
                <a:endParaRPr lang="zh-CN" altLang="en-US" sz="2000" b="0" spc="-150" dirty="0">
                  <a:solidFill>
                    <a:srgbClr val="256DB7"/>
                  </a:solidFill>
                  <a:latin typeface="华文中宋" panose="02010600040101010101" charset="-122"/>
                  <a:ea typeface="华文中宋" panose="02010600040101010101" charset="-122"/>
                  <a:cs typeface="Microsoft YaHei" panose="020B0503020204020204" pitchFamily="34" charset="-122"/>
                  <a:sym typeface="华文中宋" panose="02010600040101010101" charset="-122"/>
                </a:endParaRPr>
              </a:p>
              <a:p>
                <a:pPr algn="ctr">
                  <a:buClrTx/>
                  <a:buSzTx/>
                  <a:buFontTx/>
                </a:pPr>
                <a:endParaRPr lang="en-US" altLang="zh-CN" sz="2000" b="0" spc="-150" dirty="0">
                  <a:solidFill>
                    <a:srgbClr val="256DB7"/>
                  </a:solidFill>
                  <a:latin typeface="华文中宋" panose="02010600040101010101" charset="-122"/>
                  <a:ea typeface="华文中宋" panose="02010600040101010101" charset="-122"/>
                  <a:cs typeface="Microsoft YaHei" panose="020B0503020204020204" pitchFamily="34" charset="-122"/>
                  <a:sym typeface="华文中宋" panose="02010600040101010101" charset="-122"/>
                </a:endParaRPr>
              </a:p>
            </p:txBody>
          </p:sp>
        </p:grpSp>
      </p:grpSp>
      <p:sp>
        <p:nvSpPr>
          <p:cNvPr id="7" name="tracker_109732"/>
          <p:cNvSpPr>
            <a:spLocks noChangeAspect="1"/>
          </p:cNvSpPr>
          <p:nvPr/>
        </p:nvSpPr>
        <p:spPr bwMode="auto">
          <a:xfrm>
            <a:off x="1451487" y="1329386"/>
            <a:ext cx="609600" cy="608965"/>
          </a:xfrm>
          <a:custGeom>
            <a:avLst/>
            <a:gdLst>
              <a:gd name="connsiteX0" fmla="*/ 303831 w 607427"/>
              <a:gd name="connsiteY0" fmla="*/ 262898 h 606510"/>
              <a:gd name="connsiteX1" fmla="*/ 263292 w 607427"/>
              <a:gd name="connsiteY1" fmla="*/ 303373 h 606510"/>
              <a:gd name="connsiteX2" fmla="*/ 303831 w 607427"/>
              <a:gd name="connsiteY2" fmla="*/ 343683 h 606510"/>
              <a:gd name="connsiteX3" fmla="*/ 344205 w 607427"/>
              <a:gd name="connsiteY3" fmla="*/ 303373 h 606510"/>
              <a:gd name="connsiteX4" fmla="*/ 303831 w 607427"/>
              <a:gd name="connsiteY4" fmla="*/ 262898 h 606510"/>
              <a:gd name="connsiteX5" fmla="*/ 303831 w 607427"/>
              <a:gd name="connsiteY5" fmla="*/ 236465 h 606510"/>
              <a:gd name="connsiteX6" fmla="*/ 370680 w 607427"/>
              <a:gd name="connsiteY6" fmla="*/ 303373 h 606510"/>
              <a:gd name="connsiteX7" fmla="*/ 303831 w 607427"/>
              <a:gd name="connsiteY7" fmla="*/ 370116 h 606510"/>
              <a:gd name="connsiteX8" fmla="*/ 236817 w 607427"/>
              <a:gd name="connsiteY8" fmla="*/ 303373 h 606510"/>
              <a:gd name="connsiteX9" fmla="*/ 303831 w 607427"/>
              <a:gd name="connsiteY9" fmla="*/ 236465 h 606510"/>
              <a:gd name="connsiteX10" fmla="*/ 303796 w 607427"/>
              <a:gd name="connsiteY10" fmla="*/ 0 h 606510"/>
              <a:gd name="connsiteX11" fmla="*/ 317034 w 607427"/>
              <a:gd name="connsiteY11" fmla="*/ 13217 h 606510"/>
              <a:gd name="connsiteX12" fmla="*/ 317034 w 607427"/>
              <a:gd name="connsiteY12" fmla="*/ 65591 h 606510"/>
              <a:gd name="connsiteX13" fmla="*/ 541737 w 607427"/>
              <a:gd name="connsiteY13" fmla="*/ 290120 h 606510"/>
              <a:gd name="connsiteX14" fmla="*/ 594190 w 607427"/>
              <a:gd name="connsiteY14" fmla="*/ 290120 h 606510"/>
              <a:gd name="connsiteX15" fmla="*/ 607427 w 607427"/>
              <a:gd name="connsiteY15" fmla="*/ 303338 h 606510"/>
              <a:gd name="connsiteX16" fmla="*/ 594190 w 607427"/>
              <a:gd name="connsiteY16" fmla="*/ 316555 h 606510"/>
              <a:gd name="connsiteX17" fmla="*/ 541737 w 607427"/>
              <a:gd name="connsiteY17" fmla="*/ 316555 h 606510"/>
              <a:gd name="connsiteX18" fmla="*/ 317034 w 607427"/>
              <a:gd name="connsiteY18" fmla="*/ 540919 h 606510"/>
              <a:gd name="connsiteX19" fmla="*/ 317034 w 607427"/>
              <a:gd name="connsiteY19" fmla="*/ 593293 h 606510"/>
              <a:gd name="connsiteX20" fmla="*/ 303796 w 607427"/>
              <a:gd name="connsiteY20" fmla="*/ 606510 h 606510"/>
              <a:gd name="connsiteX21" fmla="*/ 290559 w 607427"/>
              <a:gd name="connsiteY21" fmla="*/ 593293 h 606510"/>
              <a:gd name="connsiteX22" fmla="*/ 290559 w 607427"/>
              <a:gd name="connsiteY22" fmla="*/ 540919 h 606510"/>
              <a:gd name="connsiteX23" fmla="*/ 65690 w 607427"/>
              <a:gd name="connsiteY23" fmla="*/ 316555 h 606510"/>
              <a:gd name="connsiteX24" fmla="*/ 13237 w 607427"/>
              <a:gd name="connsiteY24" fmla="*/ 316555 h 606510"/>
              <a:gd name="connsiteX25" fmla="*/ 0 w 607427"/>
              <a:gd name="connsiteY25" fmla="*/ 303338 h 606510"/>
              <a:gd name="connsiteX26" fmla="*/ 13237 w 607427"/>
              <a:gd name="connsiteY26" fmla="*/ 290120 h 606510"/>
              <a:gd name="connsiteX27" fmla="*/ 65690 w 607427"/>
              <a:gd name="connsiteY27" fmla="*/ 290120 h 606510"/>
              <a:gd name="connsiteX28" fmla="*/ 103086 w 607427"/>
              <a:gd name="connsiteY28" fmla="*/ 174634 h 606510"/>
              <a:gd name="connsiteX29" fmla="*/ 200876 w 607427"/>
              <a:gd name="connsiteY29" fmla="*/ 88391 h 606510"/>
              <a:gd name="connsiteX30" fmla="*/ 218581 w 607427"/>
              <a:gd name="connsiteY30" fmla="*/ 94669 h 606510"/>
              <a:gd name="connsiteX31" fmla="*/ 212293 w 607427"/>
              <a:gd name="connsiteY31" fmla="*/ 112347 h 606510"/>
              <a:gd name="connsiteX32" fmla="*/ 91834 w 607427"/>
              <a:gd name="connsiteY32" fmla="*/ 303338 h 606510"/>
              <a:gd name="connsiteX33" fmla="*/ 303796 w 607427"/>
              <a:gd name="connsiteY33" fmla="*/ 514815 h 606510"/>
              <a:gd name="connsiteX34" fmla="*/ 515593 w 607427"/>
              <a:gd name="connsiteY34" fmla="*/ 303338 h 606510"/>
              <a:gd name="connsiteX35" fmla="*/ 303796 w 607427"/>
              <a:gd name="connsiteY35" fmla="*/ 91695 h 606510"/>
              <a:gd name="connsiteX36" fmla="*/ 290559 w 607427"/>
              <a:gd name="connsiteY36" fmla="*/ 78478 h 606510"/>
              <a:gd name="connsiteX37" fmla="*/ 290559 w 607427"/>
              <a:gd name="connsiteY37" fmla="*/ 13217 h 606510"/>
              <a:gd name="connsiteX38" fmla="*/ 303796 w 607427"/>
              <a:gd name="connsiteY38" fmla="*/ 0 h 60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427" h="606510">
                <a:moveTo>
                  <a:pt x="303831" y="262898"/>
                </a:moveTo>
                <a:cubicBezTo>
                  <a:pt x="281493" y="262898"/>
                  <a:pt x="263292" y="281070"/>
                  <a:pt x="263292" y="303373"/>
                </a:cubicBezTo>
                <a:cubicBezTo>
                  <a:pt x="263292" y="325676"/>
                  <a:pt x="281493" y="343683"/>
                  <a:pt x="303831" y="343683"/>
                </a:cubicBezTo>
                <a:cubicBezTo>
                  <a:pt x="326169" y="343683"/>
                  <a:pt x="344205" y="325676"/>
                  <a:pt x="344205" y="303373"/>
                </a:cubicBezTo>
                <a:cubicBezTo>
                  <a:pt x="344205" y="281070"/>
                  <a:pt x="326169" y="262898"/>
                  <a:pt x="303831" y="262898"/>
                </a:cubicBezTo>
                <a:close/>
                <a:moveTo>
                  <a:pt x="303831" y="236465"/>
                </a:moveTo>
                <a:cubicBezTo>
                  <a:pt x="340730" y="236465"/>
                  <a:pt x="370680" y="266367"/>
                  <a:pt x="370680" y="303373"/>
                </a:cubicBezTo>
                <a:cubicBezTo>
                  <a:pt x="370680" y="340214"/>
                  <a:pt x="340730" y="370116"/>
                  <a:pt x="303831" y="370116"/>
                </a:cubicBezTo>
                <a:cubicBezTo>
                  <a:pt x="266767" y="370116"/>
                  <a:pt x="236817" y="340214"/>
                  <a:pt x="236817" y="303373"/>
                </a:cubicBezTo>
                <a:cubicBezTo>
                  <a:pt x="236817" y="266367"/>
                  <a:pt x="266767" y="236465"/>
                  <a:pt x="303831" y="236465"/>
                </a:cubicBezTo>
                <a:close/>
                <a:moveTo>
                  <a:pt x="303796" y="0"/>
                </a:moveTo>
                <a:cubicBezTo>
                  <a:pt x="311077" y="0"/>
                  <a:pt x="317034" y="5948"/>
                  <a:pt x="317034" y="13217"/>
                </a:cubicBezTo>
                <a:lnTo>
                  <a:pt x="317034" y="65591"/>
                </a:lnTo>
                <a:cubicBezTo>
                  <a:pt x="437824" y="72200"/>
                  <a:pt x="535118" y="169347"/>
                  <a:pt x="541737" y="290120"/>
                </a:cubicBezTo>
                <a:lnTo>
                  <a:pt x="594190" y="290120"/>
                </a:lnTo>
                <a:cubicBezTo>
                  <a:pt x="601470" y="290120"/>
                  <a:pt x="607427" y="295903"/>
                  <a:pt x="607427" y="303338"/>
                </a:cubicBezTo>
                <a:cubicBezTo>
                  <a:pt x="607427" y="310607"/>
                  <a:pt x="601470" y="316555"/>
                  <a:pt x="594190" y="316555"/>
                </a:cubicBezTo>
                <a:lnTo>
                  <a:pt x="541737" y="316555"/>
                </a:lnTo>
                <a:cubicBezTo>
                  <a:pt x="535118" y="437163"/>
                  <a:pt x="437824" y="534310"/>
                  <a:pt x="317034" y="540919"/>
                </a:cubicBezTo>
                <a:lnTo>
                  <a:pt x="317034" y="593293"/>
                </a:lnTo>
                <a:cubicBezTo>
                  <a:pt x="317034" y="600562"/>
                  <a:pt x="311077" y="606510"/>
                  <a:pt x="303796" y="606510"/>
                </a:cubicBezTo>
                <a:cubicBezTo>
                  <a:pt x="296350" y="606510"/>
                  <a:pt x="290559" y="600562"/>
                  <a:pt x="290559" y="593293"/>
                </a:cubicBezTo>
                <a:lnTo>
                  <a:pt x="290559" y="540919"/>
                </a:lnTo>
                <a:cubicBezTo>
                  <a:pt x="169603" y="534310"/>
                  <a:pt x="72309" y="437163"/>
                  <a:pt x="65690" y="316555"/>
                </a:cubicBezTo>
                <a:lnTo>
                  <a:pt x="13237" y="316555"/>
                </a:lnTo>
                <a:cubicBezTo>
                  <a:pt x="5957" y="316555"/>
                  <a:pt x="0" y="310607"/>
                  <a:pt x="0" y="303338"/>
                </a:cubicBezTo>
                <a:cubicBezTo>
                  <a:pt x="0" y="295903"/>
                  <a:pt x="5957" y="290120"/>
                  <a:pt x="13237" y="290120"/>
                </a:cubicBezTo>
                <a:lnTo>
                  <a:pt x="65690" y="290120"/>
                </a:lnTo>
                <a:cubicBezTo>
                  <a:pt x="68007" y="248981"/>
                  <a:pt x="80748" y="209329"/>
                  <a:pt x="103086" y="174634"/>
                </a:cubicBezTo>
                <a:cubicBezTo>
                  <a:pt x="127078" y="137295"/>
                  <a:pt x="160999" y="107556"/>
                  <a:pt x="200876" y="88391"/>
                </a:cubicBezTo>
                <a:cubicBezTo>
                  <a:pt x="207495" y="85252"/>
                  <a:pt x="215437" y="88060"/>
                  <a:pt x="218581" y="94669"/>
                </a:cubicBezTo>
                <a:cubicBezTo>
                  <a:pt x="221725" y="101278"/>
                  <a:pt x="218912" y="109043"/>
                  <a:pt x="212293" y="112347"/>
                </a:cubicBezTo>
                <a:cubicBezTo>
                  <a:pt x="139157" y="147208"/>
                  <a:pt x="91834" y="222216"/>
                  <a:pt x="91834" y="303338"/>
                </a:cubicBezTo>
                <a:cubicBezTo>
                  <a:pt x="91834" y="419980"/>
                  <a:pt x="186812" y="514815"/>
                  <a:pt x="303796" y="514815"/>
                </a:cubicBezTo>
                <a:cubicBezTo>
                  <a:pt x="420615" y="514815"/>
                  <a:pt x="515593" y="419980"/>
                  <a:pt x="515593" y="303338"/>
                </a:cubicBezTo>
                <a:cubicBezTo>
                  <a:pt x="515593" y="186530"/>
                  <a:pt x="420615" y="91695"/>
                  <a:pt x="303796" y="91695"/>
                </a:cubicBezTo>
                <a:cubicBezTo>
                  <a:pt x="296350" y="91695"/>
                  <a:pt x="290559" y="85747"/>
                  <a:pt x="290559" y="78478"/>
                </a:cubicBezTo>
                <a:lnTo>
                  <a:pt x="290559" y="13217"/>
                </a:lnTo>
                <a:cubicBezTo>
                  <a:pt x="290559" y="5948"/>
                  <a:pt x="296350" y="0"/>
                  <a:pt x="303796" y="0"/>
                </a:cubicBezTo>
                <a:close/>
              </a:path>
            </a:pathLst>
          </a:custGeom>
          <a:blipFill rotWithShape="1">
            <a:blip r:embed="rId1"/>
            <a:tile tx="0" ty="0" sx="100000" sy="100000" flip="none" algn="tl"/>
          </a:blipFill>
          <a:ln>
            <a:solidFill>
              <a:srgbClr val="000000">
                <a:alpha val="0"/>
              </a:srgbClr>
            </a:solidFill>
          </a:ln>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10" name="tracker_109732"/>
          <p:cNvSpPr>
            <a:spLocks noChangeAspect="1"/>
          </p:cNvSpPr>
          <p:nvPr/>
        </p:nvSpPr>
        <p:spPr bwMode="auto">
          <a:xfrm>
            <a:off x="3685540" y="3672840"/>
            <a:ext cx="532130" cy="531495"/>
          </a:xfrm>
          <a:custGeom>
            <a:avLst/>
            <a:gdLst>
              <a:gd name="connsiteX0" fmla="*/ 355425 w 607614"/>
              <a:gd name="connsiteY0" fmla="*/ 530180 h 606761"/>
              <a:gd name="connsiteX1" fmla="*/ 342509 w 607614"/>
              <a:gd name="connsiteY1" fmla="*/ 574916 h 606761"/>
              <a:gd name="connsiteX2" fmla="*/ 388096 w 607614"/>
              <a:gd name="connsiteY2" fmla="*/ 562784 h 606761"/>
              <a:gd name="connsiteX3" fmla="*/ 467874 w 607614"/>
              <a:gd name="connsiteY3" fmla="*/ 407347 h 606761"/>
              <a:gd name="connsiteX4" fmla="*/ 364543 w 607614"/>
              <a:gd name="connsiteY4" fmla="*/ 511224 h 606761"/>
              <a:gd name="connsiteX5" fmla="*/ 407091 w 607614"/>
              <a:gd name="connsiteY5" fmla="*/ 553685 h 606761"/>
              <a:gd name="connsiteX6" fmla="*/ 511181 w 607614"/>
              <a:gd name="connsiteY6" fmla="*/ 450566 h 606761"/>
              <a:gd name="connsiteX7" fmla="*/ 511181 w 607614"/>
              <a:gd name="connsiteY7" fmla="*/ 364128 h 606761"/>
              <a:gd name="connsiteX8" fmla="*/ 482310 w 607614"/>
              <a:gd name="connsiteY8" fmla="*/ 392941 h 606761"/>
              <a:gd name="connsiteX9" fmla="*/ 525617 w 607614"/>
              <a:gd name="connsiteY9" fmla="*/ 436160 h 606761"/>
              <a:gd name="connsiteX10" fmla="*/ 553730 w 607614"/>
              <a:gd name="connsiteY10" fmla="*/ 407347 h 606761"/>
              <a:gd name="connsiteX11" fmla="*/ 553730 w 607614"/>
              <a:gd name="connsiteY11" fmla="*/ 392941 h 606761"/>
              <a:gd name="connsiteX12" fmla="*/ 524858 w 607614"/>
              <a:gd name="connsiteY12" fmla="*/ 364128 h 606761"/>
              <a:gd name="connsiteX13" fmla="*/ 511181 w 607614"/>
              <a:gd name="connsiteY13" fmla="*/ 364128 h 606761"/>
              <a:gd name="connsiteX14" fmla="*/ 518020 w 607614"/>
              <a:gd name="connsiteY14" fmla="*/ 341192 h 606761"/>
              <a:gd name="connsiteX15" fmla="*/ 539294 w 607614"/>
              <a:gd name="connsiteY15" fmla="*/ 349722 h 606761"/>
              <a:gd name="connsiteX16" fmla="*/ 568165 w 607614"/>
              <a:gd name="connsiteY16" fmla="*/ 378534 h 606761"/>
              <a:gd name="connsiteX17" fmla="*/ 568165 w 607614"/>
              <a:gd name="connsiteY17" fmla="*/ 421753 h 606761"/>
              <a:gd name="connsiteX18" fmla="*/ 412409 w 607614"/>
              <a:gd name="connsiteY18" fmla="*/ 577190 h 606761"/>
              <a:gd name="connsiteX19" fmla="*/ 333391 w 607614"/>
              <a:gd name="connsiteY19" fmla="*/ 598421 h 606761"/>
              <a:gd name="connsiteX20" fmla="*/ 328073 w 607614"/>
              <a:gd name="connsiteY20" fmla="*/ 603728 h 606761"/>
              <a:gd name="connsiteX21" fmla="*/ 321235 w 607614"/>
              <a:gd name="connsiteY21" fmla="*/ 606761 h 606761"/>
              <a:gd name="connsiteX22" fmla="*/ 314397 w 607614"/>
              <a:gd name="connsiteY22" fmla="*/ 603728 h 606761"/>
              <a:gd name="connsiteX23" fmla="*/ 314397 w 607614"/>
              <a:gd name="connsiteY23" fmla="*/ 589322 h 606761"/>
              <a:gd name="connsiteX24" fmla="*/ 319715 w 607614"/>
              <a:gd name="connsiteY24" fmla="*/ 584014 h 606761"/>
              <a:gd name="connsiteX25" fmla="*/ 340989 w 607614"/>
              <a:gd name="connsiteY25" fmla="*/ 505917 h 606761"/>
              <a:gd name="connsiteX26" fmla="*/ 496746 w 607614"/>
              <a:gd name="connsiteY26" fmla="*/ 349722 h 606761"/>
              <a:gd name="connsiteX27" fmla="*/ 518020 w 607614"/>
              <a:gd name="connsiteY27" fmla="*/ 341192 h 606761"/>
              <a:gd name="connsiteX28" fmla="*/ 208113 w 607614"/>
              <a:gd name="connsiteY28" fmla="*/ 194199 h 606761"/>
              <a:gd name="connsiteX29" fmla="*/ 339462 w 607614"/>
              <a:gd name="connsiteY29" fmla="*/ 288979 h 606761"/>
              <a:gd name="connsiteX30" fmla="*/ 354647 w 607614"/>
              <a:gd name="connsiteY30" fmla="*/ 314759 h 606761"/>
              <a:gd name="connsiteX31" fmla="*/ 344017 w 607614"/>
              <a:gd name="connsiteY31" fmla="*/ 343572 h 606761"/>
              <a:gd name="connsiteX32" fmla="*/ 318203 w 607614"/>
              <a:gd name="connsiteY32" fmla="*/ 354187 h 606761"/>
              <a:gd name="connsiteX33" fmla="*/ 289352 w 607614"/>
              <a:gd name="connsiteY33" fmla="*/ 339022 h 606761"/>
              <a:gd name="connsiteX34" fmla="*/ 194447 w 607614"/>
              <a:gd name="connsiteY34" fmla="*/ 207847 h 606761"/>
              <a:gd name="connsiteX35" fmla="*/ 195206 w 607614"/>
              <a:gd name="connsiteY35" fmla="*/ 194957 h 606761"/>
              <a:gd name="connsiteX36" fmla="*/ 208113 w 607614"/>
              <a:gd name="connsiteY36" fmla="*/ 194199 h 606761"/>
              <a:gd name="connsiteX37" fmla="*/ 88850 w 607614"/>
              <a:gd name="connsiteY37" fmla="*/ 89473 h 606761"/>
              <a:gd name="connsiteX38" fmla="*/ 103279 w 607614"/>
              <a:gd name="connsiteY38" fmla="*/ 89473 h 606761"/>
              <a:gd name="connsiteX39" fmla="*/ 103279 w 607614"/>
              <a:gd name="connsiteY39" fmla="*/ 103127 h 606761"/>
              <a:gd name="connsiteX40" fmla="*/ 20504 w 607614"/>
              <a:gd name="connsiteY40" fmla="*/ 303378 h 606761"/>
              <a:gd name="connsiteX41" fmla="*/ 287054 w 607614"/>
              <a:gd name="connsiteY41" fmla="*/ 586309 h 606761"/>
              <a:gd name="connsiteX42" fmla="*/ 281738 w 607614"/>
              <a:gd name="connsiteY42" fmla="*/ 606030 h 606761"/>
              <a:gd name="connsiteX43" fmla="*/ 0 w 607614"/>
              <a:gd name="connsiteY43" fmla="*/ 303378 h 606761"/>
              <a:gd name="connsiteX44" fmla="*/ 88850 w 607614"/>
              <a:gd name="connsiteY44" fmla="*/ 89473 h 606761"/>
              <a:gd name="connsiteX45" fmla="*/ 303871 w 607614"/>
              <a:gd name="connsiteY45" fmla="*/ 0 h 606761"/>
              <a:gd name="connsiteX46" fmla="*/ 607614 w 607614"/>
              <a:gd name="connsiteY46" fmla="*/ 303389 h 606761"/>
              <a:gd name="connsiteX47" fmla="*/ 604577 w 607614"/>
              <a:gd name="connsiteY47" fmla="*/ 343588 h 606761"/>
              <a:gd name="connsiteX48" fmla="*/ 584074 w 607614"/>
              <a:gd name="connsiteY48" fmla="*/ 343588 h 606761"/>
              <a:gd name="connsiteX49" fmla="*/ 587111 w 607614"/>
              <a:gd name="connsiteY49" fmla="*/ 303389 h 606761"/>
              <a:gd name="connsiteX50" fmla="*/ 313742 w 607614"/>
              <a:gd name="connsiteY50" fmla="*/ 20479 h 606761"/>
              <a:gd name="connsiteX51" fmla="*/ 313742 w 607614"/>
              <a:gd name="connsiteY51" fmla="*/ 144868 h 606761"/>
              <a:gd name="connsiteX52" fmla="*/ 303871 w 607614"/>
              <a:gd name="connsiteY52" fmla="*/ 154729 h 606761"/>
              <a:gd name="connsiteX53" fmla="*/ 293999 w 607614"/>
              <a:gd name="connsiteY53" fmla="*/ 144868 h 606761"/>
              <a:gd name="connsiteX54" fmla="*/ 293999 w 607614"/>
              <a:gd name="connsiteY54" fmla="*/ 9860 h 606761"/>
              <a:gd name="connsiteX55" fmla="*/ 303871 w 607614"/>
              <a:gd name="connsiteY55"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7614" h="606761">
                <a:moveTo>
                  <a:pt x="355425" y="530180"/>
                </a:moveTo>
                <a:lnTo>
                  <a:pt x="342509" y="574916"/>
                </a:lnTo>
                <a:lnTo>
                  <a:pt x="388096" y="562784"/>
                </a:lnTo>
                <a:close/>
                <a:moveTo>
                  <a:pt x="467874" y="407347"/>
                </a:moveTo>
                <a:lnTo>
                  <a:pt x="364543" y="511224"/>
                </a:lnTo>
                <a:lnTo>
                  <a:pt x="407091" y="553685"/>
                </a:lnTo>
                <a:lnTo>
                  <a:pt x="511181" y="450566"/>
                </a:lnTo>
                <a:close/>
                <a:moveTo>
                  <a:pt x="511181" y="364128"/>
                </a:moveTo>
                <a:lnTo>
                  <a:pt x="482310" y="392941"/>
                </a:lnTo>
                <a:lnTo>
                  <a:pt x="525617" y="436160"/>
                </a:lnTo>
                <a:lnTo>
                  <a:pt x="553730" y="407347"/>
                </a:lnTo>
                <a:cubicBezTo>
                  <a:pt x="558288" y="403556"/>
                  <a:pt x="558288" y="396732"/>
                  <a:pt x="553730" y="392941"/>
                </a:cubicBezTo>
                <a:lnTo>
                  <a:pt x="524858" y="364128"/>
                </a:lnTo>
                <a:cubicBezTo>
                  <a:pt x="521818" y="360337"/>
                  <a:pt x="514980" y="360337"/>
                  <a:pt x="511181" y="364128"/>
                </a:cubicBezTo>
                <a:close/>
                <a:moveTo>
                  <a:pt x="518020" y="341192"/>
                </a:moveTo>
                <a:cubicBezTo>
                  <a:pt x="525807" y="341192"/>
                  <a:pt x="533595" y="344035"/>
                  <a:pt x="539294" y="349722"/>
                </a:cubicBezTo>
                <a:lnTo>
                  <a:pt x="568165" y="378534"/>
                </a:lnTo>
                <a:cubicBezTo>
                  <a:pt x="580322" y="390666"/>
                  <a:pt x="580322" y="409622"/>
                  <a:pt x="568165" y="421753"/>
                </a:cubicBezTo>
                <a:lnTo>
                  <a:pt x="412409" y="577190"/>
                </a:lnTo>
                <a:lnTo>
                  <a:pt x="333391" y="598421"/>
                </a:lnTo>
                <a:lnTo>
                  <a:pt x="328073" y="603728"/>
                </a:lnTo>
                <a:cubicBezTo>
                  <a:pt x="326553" y="606003"/>
                  <a:pt x="323514" y="606761"/>
                  <a:pt x="321235" y="606761"/>
                </a:cubicBezTo>
                <a:cubicBezTo>
                  <a:pt x="318955" y="606761"/>
                  <a:pt x="315916" y="606003"/>
                  <a:pt x="314397" y="603728"/>
                </a:cubicBezTo>
                <a:cubicBezTo>
                  <a:pt x="309838" y="599937"/>
                  <a:pt x="309838" y="593113"/>
                  <a:pt x="314397" y="589322"/>
                </a:cubicBezTo>
                <a:lnTo>
                  <a:pt x="319715" y="584014"/>
                </a:lnTo>
                <a:lnTo>
                  <a:pt x="340989" y="505917"/>
                </a:lnTo>
                <a:lnTo>
                  <a:pt x="496746" y="349722"/>
                </a:lnTo>
                <a:cubicBezTo>
                  <a:pt x="502444" y="344035"/>
                  <a:pt x="510232" y="341192"/>
                  <a:pt x="518020" y="341192"/>
                </a:cubicBezTo>
                <a:close/>
                <a:moveTo>
                  <a:pt x="208113" y="194199"/>
                </a:moveTo>
                <a:lnTo>
                  <a:pt x="339462" y="288979"/>
                </a:lnTo>
                <a:cubicBezTo>
                  <a:pt x="347814" y="295045"/>
                  <a:pt x="353128" y="304902"/>
                  <a:pt x="354647" y="314759"/>
                </a:cubicBezTo>
                <a:cubicBezTo>
                  <a:pt x="355406" y="325374"/>
                  <a:pt x="351610" y="335990"/>
                  <a:pt x="344017" y="343572"/>
                </a:cubicBezTo>
                <a:cubicBezTo>
                  <a:pt x="337184" y="350396"/>
                  <a:pt x="328073" y="354187"/>
                  <a:pt x="318203" y="354187"/>
                </a:cubicBezTo>
                <a:cubicBezTo>
                  <a:pt x="306815" y="354187"/>
                  <a:pt x="296185" y="348121"/>
                  <a:pt x="289352" y="339022"/>
                </a:cubicBezTo>
                <a:lnTo>
                  <a:pt x="194447" y="207847"/>
                </a:lnTo>
                <a:cubicBezTo>
                  <a:pt x="191410" y="204056"/>
                  <a:pt x="192169" y="198749"/>
                  <a:pt x="195206" y="194957"/>
                </a:cubicBezTo>
                <a:cubicBezTo>
                  <a:pt x="199002" y="191924"/>
                  <a:pt x="204317" y="191166"/>
                  <a:pt x="208113" y="194199"/>
                </a:cubicBezTo>
                <a:close/>
                <a:moveTo>
                  <a:pt x="88850" y="89473"/>
                </a:moveTo>
                <a:cubicBezTo>
                  <a:pt x="92647" y="84922"/>
                  <a:pt x="98722" y="84922"/>
                  <a:pt x="103279" y="89473"/>
                </a:cubicBezTo>
                <a:cubicBezTo>
                  <a:pt x="107076" y="93266"/>
                  <a:pt x="107076" y="99334"/>
                  <a:pt x="103279" y="103127"/>
                </a:cubicBezTo>
                <a:cubicBezTo>
                  <a:pt x="49361" y="156982"/>
                  <a:pt x="20504" y="228284"/>
                  <a:pt x="20504" y="303378"/>
                </a:cubicBezTo>
                <a:cubicBezTo>
                  <a:pt x="20504" y="454325"/>
                  <a:pt x="138971" y="577206"/>
                  <a:pt x="287054" y="586309"/>
                </a:cubicBezTo>
                <a:lnTo>
                  <a:pt x="281738" y="606030"/>
                </a:lnTo>
                <a:cubicBezTo>
                  <a:pt x="124542" y="594652"/>
                  <a:pt x="0" y="463427"/>
                  <a:pt x="0" y="303378"/>
                </a:cubicBezTo>
                <a:cubicBezTo>
                  <a:pt x="0" y="222216"/>
                  <a:pt x="31136" y="146363"/>
                  <a:pt x="88850" y="89473"/>
                </a:cubicBezTo>
                <a:close/>
                <a:moveTo>
                  <a:pt x="303871" y="0"/>
                </a:moveTo>
                <a:cubicBezTo>
                  <a:pt x="471689" y="0"/>
                  <a:pt x="607614" y="135767"/>
                  <a:pt x="607614" y="303389"/>
                </a:cubicBezTo>
                <a:cubicBezTo>
                  <a:pt x="607614" y="317042"/>
                  <a:pt x="606855" y="330694"/>
                  <a:pt x="604577" y="343588"/>
                </a:cubicBezTo>
                <a:lnTo>
                  <a:pt x="584074" y="343588"/>
                </a:lnTo>
                <a:cubicBezTo>
                  <a:pt x="586352" y="330694"/>
                  <a:pt x="587111" y="317042"/>
                  <a:pt x="587111" y="303389"/>
                </a:cubicBezTo>
                <a:cubicBezTo>
                  <a:pt x="587111" y="150936"/>
                  <a:pt x="465614" y="25788"/>
                  <a:pt x="313742" y="20479"/>
                </a:cubicBezTo>
                <a:lnTo>
                  <a:pt x="313742" y="144868"/>
                </a:lnTo>
                <a:cubicBezTo>
                  <a:pt x="313742" y="150178"/>
                  <a:pt x="309186" y="154729"/>
                  <a:pt x="303871" y="154729"/>
                </a:cubicBezTo>
                <a:cubicBezTo>
                  <a:pt x="298555" y="154729"/>
                  <a:pt x="293999" y="150178"/>
                  <a:pt x="293999" y="144868"/>
                </a:cubicBezTo>
                <a:lnTo>
                  <a:pt x="293999" y="9860"/>
                </a:lnTo>
                <a:cubicBezTo>
                  <a:pt x="293999" y="4551"/>
                  <a:pt x="298555" y="0"/>
                  <a:pt x="303871" y="0"/>
                </a:cubicBezTo>
                <a:close/>
              </a:path>
            </a:pathLst>
          </a:custGeom>
          <a:blipFill rotWithShape="1">
            <a:blip r:embed="rId1"/>
            <a:tile tx="0" ty="0" sx="100000" sy="100000" flip="none" algn="tl"/>
          </a:blipFill>
          <a:ln>
            <a:noFill/>
          </a:ln>
        </p:spPr>
        <p:txBody>
          <a:bodyPr/>
          <a:lstStyle/>
          <a:p>
            <a:endParaRPr lang="zh-CN" altLang="en-US" dirty="0">
              <a:latin typeface="Microsoft YaHei" panose="020B0503020204020204" pitchFamily="34" charset="-122"/>
              <a:ea typeface="Microsoft YaHei" panose="020B0503020204020204" pitchFamily="34" charset="-122"/>
            </a:endParaRPr>
          </a:p>
        </p:txBody>
      </p:sp>
      <p:sp>
        <p:nvSpPr>
          <p:cNvPr id="14" name="tracker_109732"/>
          <p:cNvSpPr>
            <a:spLocks noChangeAspect="1"/>
          </p:cNvSpPr>
          <p:nvPr/>
        </p:nvSpPr>
        <p:spPr bwMode="auto">
          <a:xfrm>
            <a:off x="9476740" y="3902075"/>
            <a:ext cx="470535" cy="330200"/>
          </a:xfrm>
          <a:custGeom>
            <a:avLst/>
            <a:gdLst>
              <a:gd name="connsiteX0" fmla="*/ 273335 w 607639"/>
              <a:gd name="connsiteY0" fmla="*/ 374599 h 426145"/>
              <a:gd name="connsiteX1" fmla="*/ 273335 w 607639"/>
              <a:gd name="connsiteY1" fmla="*/ 398061 h 426145"/>
              <a:gd name="connsiteX2" fmla="*/ 334304 w 607639"/>
              <a:gd name="connsiteY2" fmla="*/ 398061 h 426145"/>
              <a:gd name="connsiteX3" fmla="*/ 334304 w 607639"/>
              <a:gd name="connsiteY3" fmla="*/ 374599 h 426145"/>
              <a:gd name="connsiteX4" fmla="*/ 124137 w 607639"/>
              <a:gd name="connsiteY4" fmla="*/ 291153 h 426145"/>
              <a:gd name="connsiteX5" fmla="*/ 129475 w 607639"/>
              <a:gd name="connsiteY5" fmla="*/ 291153 h 426145"/>
              <a:gd name="connsiteX6" fmla="*/ 143530 w 607639"/>
              <a:gd name="connsiteY6" fmla="*/ 305196 h 426145"/>
              <a:gd name="connsiteX7" fmla="*/ 129475 w 607639"/>
              <a:gd name="connsiteY7" fmla="*/ 319238 h 426145"/>
              <a:gd name="connsiteX8" fmla="*/ 124137 w 607639"/>
              <a:gd name="connsiteY8" fmla="*/ 319238 h 426145"/>
              <a:gd name="connsiteX9" fmla="*/ 110082 w 607639"/>
              <a:gd name="connsiteY9" fmla="*/ 305196 h 426145"/>
              <a:gd name="connsiteX10" fmla="*/ 124137 w 607639"/>
              <a:gd name="connsiteY10" fmla="*/ 291153 h 426145"/>
              <a:gd name="connsiteX11" fmla="*/ 28215 w 607639"/>
              <a:gd name="connsiteY11" fmla="*/ 28084 h 426145"/>
              <a:gd name="connsiteX12" fmla="*/ 28215 w 607639"/>
              <a:gd name="connsiteY12" fmla="*/ 291147 h 426145"/>
              <a:gd name="connsiteX13" fmla="*/ 81262 w 607639"/>
              <a:gd name="connsiteY13" fmla="*/ 291147 h 426145"/>
              <a:gd name="connsiteX14" fmla="*/ 95325 w 607639"/>
              <a:gd name="connsiteY14" fmla="*/ 305189 h 426145"/>
              <a:gd name="connsiteX15" fmla="*/ 81262 w 607639"/>
              <a:gd name="connsiteY15" fmla="*/ 319231 h 426145"/>
              <a:gd name="connsiteX16" fmla="*/ 28215 w 607639"/>
              <a:gd name="connsiteY16" fmla="*/ 319231 h 426145"/>
              <a:gd name="connsiteX17" fmla="*/ 28215 w 607639"/>
              <a:gd name="connsiteY17" fmla="*/ 346426 h 426145"/>
              <a:gd name="connsiteX18" fmla="*/ 259183 w 607639"/>
              <a:gd name="connsiteY18" fmla="*/ 346426 h 426145"/>
              <a:gd name="connsiteX19" fmla="*/ 348456 w 607639"/>
              <a:gd name="connsiteY19" fmla="*/ 346426 h 426145"/>
              <a:gd name="connsiteX20" fmla="*/ 579424 w 607639"/>
              <a:gd name="connsiteY20" fmla="*/ 346426 h 426145"/>
              <a:gd name="connsiteX21" fmla="*/ 579424 w 607639"/>
              <a:gd name="connsiteY21" fmla="*/ 319231 h 426145"/>
              <a:gd name="connsiteX22" fmla="*/ 174183 w 607639"/>
              <a:gd name="connsiteY22" fmla="*/ 319231 h 426145"/>
              <a:gd name="connsiteX23" fmla="*/ 160121 w 607639"/>
              <a:gd name="connsiteY23" fmla="*/ 305189 h 426145"/>
              <a:gd name="connsiteX24" fmla="*/ 174183 w 607639"/>
              <a:gd name="connsiteY24" fmla="*/ 291147 h 426145"/>
              <a:gd name="connsiteX25" fmla="*/ 579424 w 607639"/>
              <a:gd name="connsiteY25" fmla="*/ 291147 h 426145"/>
              <a:gd name="connsiteX26" fmla="*/ 579424 w 607639"/>
              <a:gd name="connsiteY26" fmla="*/ 28084 h 426145"/>
              <a:gd name="connsiteX27" fmla="*/ 14063 w 607639"/>
              <a:gd name="connsiteY27" fmla="*/ 0 h 426145"/>
              <a:gd name="connsiteX28" fmla="*/ 593487 w 607639"/>
              <a:gd name="connsiteY28" fmla="*/ 0 h 426145"/>
              <a:gd name="connsiteX29" fmla="*/ 607639 w 607639"/>
              <a:gd name="connsiteY29" fmla="*/ 14042 h 426145"/>
              <a:gd name="connsiteX30" fmla="*/ 607639 w 607639"/>
              <a:gd name="connsiteY30" fmla="*/ 305189 h 426145"/>
              <a:gd name="connsiteX31" fmla="*/ 607639 w 607639"/>
              <a:gd name="connsiteY31" fmla="*/ 360468 h 426145"/>
              <a:gd name="connsiteX32" fmla="*/ 593487 w 607639"/>
              <a:gd name="connsiteY32" fmla="*/ 374599 h 426145"/>
              <a:gd name="connsiteX33" fmla="*/ 362519 w 607639"/>
              <a:gd name="connsiteY33" fmla="*/ 374599 h 426145"/>
              <a:gd name="connsiteX34" fmla="*/ 362519 w 607639"/>
              <a:gd name="connsiteY34" fmla="*/ 398061 h 426145"/>
              <a:gd name="connsiteX35" fmla="*/ 416456 w 607639"/>
              <a:gd name="connsiteY35" fmla="*/ 398061 h 426145"/>
              <a:gd name="connsiteX36" fmla="*/ 430608 w 607639"/>
              <a:gd name="connsiteY36" fmla="*/ 412103 h 426145"/>
              <a:gd name="connsiteX37" fmla="*/ 416456 w 607639"/>
              <a:gd name="connsiteY37" fmla="*/ 426145 h 426145"/>
              <a:gd name="connsiteX38" fmla="*/ 191094 w 607639"/>
              <a:gd name="connsiteY38" fmla="*/ 426145 h 426145"/>
              <a:gd name="connsiteX39" fmla="*/ 177032 w 607639"/>
              <a:gd name="connsiteY39" fmla="*/ 412103 h 426145"/>
              <a:gd name="connsiteX40" fmla="*/ 191094 w 607639"/>
              <a:gd name="connsiteY40" fmla="*/ 398061 h 426145"/>
              <a:gd name="connsiteX41" fmla="*/ 245121 w 607639"/>
              <a:gd name="connsiteY41" fmla="*/ 398061 h 426145"/>
              <a:gd name="connsiteX42" fmla="*/ 245121 w 607639"/>
              <a:gd name="connsiteY42" fmla="*/ 374599 h 426145"/>
              <a:gd name="connsiteX43" fmla="*/ 14063 w 607639"/>
              <a:gd name="connsiteY43" fmla="*/ 374599 h 426145"/>
              <a:gd name="connsiteX44" fmla="*/ 0 w 607639"/>
              <a:gd name="connsiteY44" fmla="*/ 360468 h 426145"/>
              <a:gd name="connsiteX45" fmla="*/ 0 w 607639"/>
              <a:gd name="connsiteY45" fmla="*/ 305189 h 426145"/>
              <a:gd name="connsiteX46" fmla="*/ 0 w 607639"/>
              <a:gd name="connsiteY46" fmla="*/ 14042 h 426145"/>
              <a:gd name="connsiteX47" fmla="*/ 14063 w 607639"/>
              <a:gd name="connsiteY47" fmla="*/ 0 h 426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426145">
                <a:moveTo>
                  <a:pt x="273335" y="374599"/>
                </a:moveTo>
                <a:lnTo>
                  <a:pt x="273335" y="398061"/>
                </a:lnTo>
                <a:lnTo>
                  <a:pt x="334304" y="398061"/>
                </a:lnTo>
                <a:lnTo>
                  <a:pt x="334304" y="374599"/>
                </a:lnTo>
                <a:close/>
                <a:moveTo>
                  <a:pt x="124137" y="291153"/>
                </a:moveTo>
                <a:lnTo>
                  <a:pt x="129475" y="291153"/>
                </a:lnTo>
                <a:cubicBezTo>
                  <a:pt x="137214" y="291153"/>
                  <a:pt x="143530" y="297463"/>
                  <a:pt x="143530" y="305196"/>
                </a:cubicBezTo>
                <a:cubicBezTo>
                  <a:pt x="143530" y="312928"/>
                  <a:pt x="137214" y="319238"/>
                  <a:pt x="129475" y="319238"/>
                </a:cubicBezTo>
                <a:lnTo>
                  <a:pt x="124137" y="319238"/>
                </a:lnTo>
                <a:cubicBezTo>
                  <a:pt x="116398" y="319238"/>
                  <a:pt x="110082" y="312928"/>
                  <a:pt x="110082" y="305196"/>
                </a:cubicBezTo>
                <a:cubicBezTo>
                  <a:pt x="110082" y="297463"/>
                  <a:pt x="116398" y="291153"/>
                  <a:pt x="124137" y="291153"/>
                </a:cubicBezTo>
                <a:close/>
                <a:moveTo>
                  <a:pt x="28215" y="28084"/>
                </a:moveTo>
                <a:lnTo>
                  <a:pt x="28215" y="291147"/>
                </a:lnTo>
                <a:lnTo>
                  <a:pt x="81262" y="291147"/>
                </a:lnTo>
                <a:cubicBezTo>
                  <a:pt x="89005" y="291147"/>
                  <a:pt x="95325" y="297457"/>
                  <a:pt x="95325" y="305189"/>
                </a:cubicBezTo>
                <a:cubicBezTo>
                  <a:pt x="95325" y="312921"/>
                  <a:pt x="89005" y="319231"/>
                  <a:pt x="81262" y="319231"/>
                </a:cubicBezTo>
                <a:lnTo>
                  <a:pt x="28215" y="319231"/>
                </a:lnTo>
                <a:lnTo>
                  <a:pt x="28215" y="346426"/>
                </a:lnTo>
                <a:lnTo>
                  <a:pt x="259183" y="346426"/>
                </a:lnTo>
                <a:lnTo>
                  <a:pt x="348456" y="346426"/>
                </a:lnTo>
                <a:lnTo>
                  <a:pt x="579424" y="346426"/>
                </a:lnTo>
                <a:lnTo>
                  <a:pt x="579424" y="319231"/>
                </a:lnTo>
                <a:lnTo>
                  <a:pt x="174183" y="319231"/>
                </a:lnTo>
                <a:cubicBezTo>
                  <a:pt x="166440" y="319231"/>
                  <a:pt x="160121" y="312921"/>
                  <a:pt x="160121" y="305189"/>
                </a:cubicBezTo>
                <a:cubicBezTo>
                  <a:pt x="160121" y="297457"/>
                  <a:pt x="166440" y="291147"/>
                  <a:pt x="174183" y="291147"/>
                </a:cubicBezTo>
                <a:lnTo>
                  <a:pt x="579424" y="291147"/>
                </a:lnTo>
                <a:lnTo>
                  <a:pt x="579424" y="28084"/>
                </a:lnTo>
                <a:close/>
                <a:moveTo>
                  <a:pt x="14063" y="0"/>
                </a:moveTo>
                <a:lnTo>
                  <a:pt x="593487" y="0"/>
                </a:lnTo>
                <a:cubicBezTo>
                  <a:pt x="601320" y="0"/>
                  <a:pt x="607639" y="6221"/>
                  <a:pt x="607639" y="14042"/>
                </a:cubicBezTo>
                <a:lnTo>
                  <a:pt x="607639" y="305189"/>
                </a:lnTo>
                <a:lnTo>
                  <a:pt x="607639" y="360468"/>
                </a:lnTo>
                <a:cubicBezTo>
                  <a:pt x="607639" y="368289"/>
                  <a:pt x="601320" y="374599"/>
                  <a:pt x="593487" y="374599"/>
                </a:cubicBezTo>
                <a:lnTo>
                  <a:pt x="362519" y="374599"/>
                </a:lnTo>
                <a:lnTo>
                  <a:pt x="362519" y="398061"/>
                </a:lnTo>
                <a:lnTo>
                  <a:pt x="416456" y="398061"/>
                </a:lnTo>
                <a:cubicBezTo>
                  <a:pt x="424288" y="398061"/>
                  <a:pt x="430608" y="404283"/>
                  <a:pt x="430608" y="412103"/>
                </a:cubicBezTo>
                <a:cubicBezTo>
                  <a:pt x="430608" y="419835"/>
                  <a:pt x="424288" y="426145"/>
                  <a:pt x="416456" y="426145"/>
                </a:cubicBezTo>
                <a:lnTo>
                  <a:pt x="191094" y="426145"/>
                </a:lnTo>
                <a:cubicBezTo>
                  <a:pt x="183351" y="426145"/>
                  <a:pt x="177032" y="419835"/>
                  <a:pt x="177032" y="412103"/>
                </a:cubicBezTo>
                <a:cubicBezTo>
                  <a:pt x="177032" y="404283"/>
                  <a:pt x="183351" y="398061"/>
                  <a:pt x="191094" y="398061"/>
                </a:cubicBezTo>
                <a:lnTo>
                  <a:pt x="245121" y="398061"/>
                </a:lnTo>
                <a:lnTo>
                  <a:pt x="245121" y="374599"/>
                </a:lnTo>
                <a:lnTo>
                  <a:pt x="14063" y="374599"/>
                </a:lnTo>
                <a:cubicBezTo>
                  <a:pt x="6319" y="374599"/>
                  <a:pt x="0" y="368289"/>
                  <a:pt x="0" y="360468"/>
                </a:cubicBezTo>
                <a:lnTo>
                  <a:pt x="0" y="305189"/>
                </a:lnTo>
                <a:lnTo>
                  <a:pt x="0" y="14042"/>
                </a:lnTo>
                <a:cubicBezTo>
                  <a:pt x="0" y="6221"/>
                  <a:pt x="6319" y="0"/>
                  <a:pt x="14063" y="0"/>
                </a:cubicBezTo>
                <a:close/>
              </a:path>
            </a:pathLst>
          </a:custGeom>
          <a:blipFill rotWithShape="1">
            <a:blip r:embed="rId1"/>
            <a:tile tx="0" ty="0" sx="100000" sy="100000" flip="none" algn="tl"/>
          </a:blipFill>
          <a:ln>
            <a:noFill/>
          </a:ln>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24" name="tracker_109732"/>
          <p:cNvSpPr>
            <a:spLocks noChangeAspect="1"/>
          </p:cNvSpPr>
          <p:nvPr/>
        </p:nvSpPr>
        <p:spPr bwMode="auto">
          <a:xfrm>
            <a:off x="7275830" y="1420495"/>
            <a:ext cx="535305" cy="534670"/>
          </a:xfrm>
          <a:custGeom>
            <a:avLst/>
            <a:gdLst>
              <a:gd name="connsiteX0" fmla="*/ 476929 w 606933"/>
              <a:gd name="connsiteY0" fmla="*/ 532769 h 606087"/>
              <a:gd name="connsiteX1" fmla="*/ 543517 w 606933"/>
              <a:gd name="connsiteY1" fmla="*/ 532769 h 606087"/>
              <a:gd name="connsiteX2" fmla="*/ 553515 w 606933"/>
              <a:gd name="connsiteY2" fmla="*/ 542754 h 606087"/>
              <a:gd name="connsiteX3" fmla="*/ 543517 w 606933"/>
              <a:gd name="connsiteY3" fmla="*/ 552739 h 606087"/>
              <a:gd name="connsiteX4" fmla="*/ 476929 w 606933"/>
              <a:gd name="connsiteY4" fmla="*/ 552739 h 606087"/>
              <a:gd name="connsiteX5" fmla="*/ 466931 w 606933"/>
              <a:gd name="connsiteY5" fmla="*/ 542754 h 606087"/>
              <a:gd name="connsiteX6" fmla="*/ 476929 w 606933"/>
              <a:gd name="connsiteY6" fmla="*/ 532769 h 606087"/>
              <a:gd name="connsiteX7" fmla="*/ 476929 w 606933"/>
              <a:gd name="connsiteY7" fmla="*/ 492759 h 606087"/>
              <a:gd name="connsiteX8" fmla="*/ 543517 w 606933"/>
              <a:gd name="connsiteY8" fmla="*/ 492759 h 606087"/>
              <a:gd name="connsiteX9" fmla="*/ 553515 w 606933"/>
              <a:gd name="connsiteY9" fmla="*/ 502780 h 606087"/>
              <a:gd name="connsiteX10" fmla="*/ 543517 w 606933"/>
              <a:gd name="connsiteY10" fmla="*/ 512800 h 606087"/>
              <a:gd name="connsiteX11" fmla="*/ 476929 w 606933"/>
              <a:gd name="connsiteY11" fmla="*/ 512800 h 606087"/>
              <a:gd name="connsiteX12" fmla="*/ 466931 w 606933"/>
              <a:gd name="connsiteY12" fmla="*/ 502780 h 606087"/>
              <a:gd name="connsiteX13" fmla="*/ 476929 w 606933"/>
              <a:gd name="connsiteY13" fmla="*/ 492759 h 606087"/>
              <a:gd name="connsiteX14" fmla="*/ 476929 w 606933"/>
              <a:gd name="connsiteY14" fmla="*/ 452819 h 606087"/>
              <a:gd name="connsiteX15" fmla="*/ 543517 w 606933"/>
              <a:gd name="connsiteY15" fmla="*/ 452819 h 606087"/>
              <a:gd name="connsiteX16" fmla="*/ 553515 w 606933"/>
              <a:gd name="connsiteY16" fmla="*/ 462804 h 606087"/>
              <a:gd name="connsiteX17" fmla="*/ 543517 w 606933"/>
              <a:gd name="connsiteY17" fmla="*/ 472789 h 606087"/>
              <a:gd name="connsiteX18" fmla="*/ 476929 w 606933"/>
              <a:gd name="connsiteY18" fmla="*/ 472789 h 606087"/>
              <a:gd name="connsiteX19" fmla="*/ 466931 w 606933"/>
              <a:gd name="connsiteY19" fmla="*/ 462804 h 606087"/>
              <a:gd name="connsiteX20" fmla="*/ 476929 w 606933"/>
              <a:gd name="connsiteY20" fmla="*/ 452819 h 606087"/>
              <a:gd name="connsiteX21" fmla="*/ 510223 w 606933"/>
              <a:gd name="connsiteY21" fmla="*/ 339635 h 606087"/>
              <a:gd name="connsiteX22" fmla="*/ 486928 w 606933"/>
              <a:gd name="connsiteY22" fmla="*/ 362904 h 606087"/>
              <a:gd name="connsiteX23" fmla="*/ 510223 w 606933"/>
              <a:gd name="connsiteY23" fmla="*/ 386273 h 606087"/>
              <a:gd name="connsiteX24" fmla="*/ 533519 w 606933"/>
              <a:gd name="connsiteY24" fmla="*/ 362904 h 606087"/>
              <a:gd name="connsiteX25" fmla="*/ 510223 w 606933"/>
              <a:gd name="connsiteY25" fmla="*/ 339635 h 606087"/>
              <a:gd name="connsiteX26" fmla="*/ 510223 w 606933"/>
              <a:gd name="connsiteY26" fmla="*/ 319662 h 606087"/>
              <a:gd name="connsiteX27" fmla="*/ 553515 w 606933"/>
              <a:gd name="connsiteY27" fmla="*/ 362904 h 606087"/>
              <a:gd name="connsiteX28" fmla="*/ 510223 w 606933"/>
              <a:gd name="connsiteY28" fmla="*/ 406246 h 606087"/>
              <a:gd name="connsiteX29" fmla="*/ 466931 w 606933"/>
              <a:gd name="connsiteY29" fmla="*/ 362904 h 606087"/>
              <a:gd name="connsiteX30" fmla="*/ 510223 w 606933"/>
              <a:gd name="connsiteY30" fmla="*/ 319662 h 606087"/>
              <a:gd name="connsiteX31" fmla="*/ 510223 w 606933"/>
              <a:gd name="connsiteY31" fmla="*/ 233081 h 606087"/>
              <a:gd name="connsiteX32" fmla="*/ 486928 w 606933"/>
              <a:gd name="connsiteY32" fmla="*/ 256450 h 606087"/>
              <a:gd name="connsiteX33" fmla="*/ 510223 w 606933"/>
              <a:gd name="connsiteY33" fmla="*/ 279719 h 606087"/>
              <a:gd name="connsiteX34" fmla="*/ 533519 w 606933"/>
              <a:gd name="connsiteY34" fmla="*/ 256450 h 606087"/>
              <a:gd name="connsiteX35" fmla="*/ 510223 w 606933"/>
              <a:gd name="connsiteY35" fmla="*/ 233081 h 606087"/>
              <a:gd name="connsiteX36" fmla="*/ 510223 w 606933"/>
              <a:gd name="connsiteY36" fmla="*/ 213108 h 606087"/>
              <a:gd name="connsiteX37" fmla="*/ 553515 w 606933"/>
              <a:gd name="connsiteY37" fmla="*/ 256450 h 606087"/>
              <a:gd name="connsiteX38" fmla="*/ 510223 w 606933"/>
              <a:gd name="connsiteY38" fmla="*/ 299692 h 606087"/>
              <a:gd name="connsiteX39" fmla="*/ 466931 w 606933"/>
              <a:gd name="connsiteY39" fmla="*/ 256450 h 606087"/>
              <a:gd name="connsiteX40" fmla="*/ 510223 w 606933"/>
              <a:gd name="connsiteY40" fmla="*/ 213108 h 606087"/>
              <a:gd name="connsiteX41" fmla="*/ 243420 w 606933"/>
              <a:gd name="connsiteY41" fmla="*/ 213108 h 606087"/>
              <a:gd name="connsiteX42" fmla="*/ 393877 w 606933"/>
              <a:gd name="connsiteY42" fmla="*/ 248170 h 606087"/>
              <a:gd name="connsiteX43" fmla="*/ 430990 w 606933"/>
              <a:gd name="connsiteY43" fmla="*/ 417487 h 606087"/>
              <a:gd name="connsiteX44" fmla="*/ 419886 w 606933"/>
              <a:gd name="connsiteY44" fmla="*/ 426177 h 606087"/>
              <a:gd name="connsiteX45" fmla="*/ 411183 w 606933"/>
              <a:gd name="connsiteY45" fmla="*/ 415089 h 606087"/>
              <a:gd name="connsiteX46" fmla="*/ 381872 w 606933"/>
              <a:gd name="connsiteY46" fmla="*/ 264153 h 606087"/>
              <a:gd name="connsiteX47" fmla="*/ 243420 w 606933"/>
              <a:gd name="connsiteY47" fmla="*/ 233086 h 606087"/>
              <a:gd name="connsiteX48" fmla="*/ 105068 w 606933"/>
              <a:gd name="connsiteY48" fmla="*/ 264153 h 606087"/>
              <a:gd name="connsiteX49" fmla="*/ 73857 w 606933"/>
              <a:gd name="connsiteY49" fmla="*/ 358251 h 606087"/>
              <a:gd name="connsiteX50" fmla="*/ 105869 w 606933"/>
              <a:gd name="connsiteY50" fmla="*/ 498299 h 606087"/>
              <a:gd name="connsiteX51" fmla="*/ 243420 w 606933"/>
              <a:gd name="connsiteY51" fmla="*/ 532762 h 606087"/>
              <a:gd name="connsiteX52" fmla="*/ 381072 w 606933"/>
              <a:gd name="connsiteY52" fmla="*/ 498299 h 606087"/>
              <a:gd name="connsiteX53" fmla="*/ 403780 w 606933"/>
              <a:gd name="connsiteY53" fmla="*/ 453548 h 606087"/>
              <a:gd name="connsiteX54" fmla="*/ 416085 w 606933"/>
              <a:gd name="connsiteY54" fmla="*/ 446555 h 606087"/>
              <a:gd name="connsiteX55" fmla="*/ 423087 w 606933"/>
              <a:gd name="connsiteY55" fmla="*/ 458842 h 606087"/>
              <a:gd name="connsiteX56" fmla="*/ 394677 w 606933"/>
              <a:gd name="connsiteY56" fmla="*/ 512983 h 606087"/>
              <a:gd name="connsiteX57" fmla="*/ 243420 w 606933"/>
              <a:gd name="connsiteY57" fmla="*/ 552740 h 606087"/>
              <a:gd name="connsiteX58" fmla="*/ 92164 w 606933"/>
              <a:gd name="connsiteY58" fmla="*/ 512983 h 606087"/>
              <a:gd name="connsiteX59" fmla="*/ 53849 w 606933"/>
              <a:gd name="connsiteY59" fmla="*/ 357252 h 606087"/>
              <a:gd name="connsiteX60" fmla="*/ 92964 w 606933"/>
              <a:gd name="connsiteY60" fmla="*/ 248170 h 606087"/>
              <a:gd name="connsiteX61" fmla="*/ 243420 w 606933"/>
              <a:gd name="connsiteY61" fmla="*/ 213108 h 606087"/>
              <a:gd name="connsiteX62" fmla="*/ 36714 w 606933"/>
              <a:gd name="connsiteY62" fmla="*/ 179818 h 606087"/>
              <a:gd name="connsiteX63" fmla="*/ 20007 w 606933"/>
              <a:gd name="connsiteY63" fmla="*/ 196501 h 606087"/>
              <a:gd name="connsiteX64" fmla="*/ 20007 w 606933"/>
              <a:gd name="connsiteY64" fmla="*/ 569424 h 606087"/>
              <a:gd name="connsiteX65" fmla="*/ 36714 w 606933"/>
              <a:gd name="connsiteY65" fmla="*/ 586107 h 606087"/>
              <a:gd name="connsiteX66" fmla="*/ 570219 w 606933"/>
              <a:gd name="connsiteY66" fmla="*/ 586107 h 606087"/>
              <a:gd name="connsiteX67" fmla="*/ 586926 w 606933"/>
              <a:gd name="connsiteY67" fmla="*/ 569424 h 606087"/>
              <a:gd name="connsiteX68" fmla="*/ 586926 w 606933"/>
              <a:gd name="connsiteY68" fmla="*/ 196501 h 606087"/>
              <a:gd name="connsiteX69" fmla="*/ 570219 w 606933"/>
              <a:gd name="connsiteY69" fmla="*/ 179818 h 606087"/>
              <a:gd name="connsiteX70" fmla="*/ 262201 w 606933"/>
              <a:gd name="connsiteY70" fmla="*/ 179818 h 606087"/>
              <a:gd name="connsiteX71" fmla="*/ 262101 w 606933"/>
              <a:gd name="connsiteY71" fmla="*/ 179818 h 606087"/>
              <a:gd name="connsiteX72" fmla="*/ 208880 w 606933"/>
              <a:gd name="connsiteY72" fmla="*/ 179818 h 606087"/>
              <a:gd name="connsiteX73" fmla="*/ 208780 w 606933"/>
              <a:gd name="connsiteY73" fmla="*/ 179818 h 606087"/>
              <a:gd name="connsiteX74" fmla="*/ 125448 w 606933"/>
              <a:gd name="connsiteY74" fmla="*/ 0 h 606087"/>
              <a:gd name="connsiteX75" fmla="*/ 142155 w 606933"/>
              <a:gd name="connsiteY75" fmla="*/ 16683 h 606087"/>
              <a:gd name="connsiteX76" fmla="*/ 140554 w 606933"/>
              <a:gd name="connsiteY76" fmla="*/ 23576 h 606087"/>
              <a:gd name="connsiteX77" fmla="*/ 214783 w 606933"/>
              <a:gd name="connsiteY77" fmla="*/ 159838 h 606087"/>
              <a:gd name="connsiteX78" fmla="*/ 256199 w 606933"/>
              <a:gd name="connsiteY78" fmla="*/ 159838 h 606087"/>
              <a:gd name="connsiteX79" fmla="*/ 330427 w 606933"/>
              <a:gd name="connsiteY79" fmla="*/ 23576 h 606087"/>
              <a:gd name="connsiteX80" fmla="*/ 328826 w 606933"/>
              <a:gd name="connsiteY80" fmla="*/ 16683 h 606087"/>
              <a:gd name="connsiteX81" fmla="*/ 345533 w 606933"/>
              <a:gd name="connsiteY81" fmla="*/ 0 h 606087"/>
              <a:gd name="connsiteX82" fmla="*/ 362239 w 606933"/>
              <a:gd name="connsiteY82" fmla="*/ 16683 h 606087"/>
              <a:gd name="connsiteX83" fmla="*/ 347934 w 606933"/>
              <a:gd name="connsiteY83" fmla="*/ 33066 h 606087"/>
              <a:gd name="connsiteX84" fmla="*/ 279007 w 606933"/>
              <a:gd name="connsiteY84" fmla="*/ 159838 h 606087"/>
              <a:gd name="connsiteX85" fmla="*/ 570219 w 606933"/>
              <a:gd name="connsiteY85" fmla="*/ 159838 h 606087"/>
              <a:gd name="connsiteX86" fmla="*/ 606933 w 606933"/>
              <a:gd name="connsiteY86" fmla="*/ 196501 h 606087"/>
              <a:gd name="connsiteX87" fmla="*/ 606933 w 606933"/>
              <a:gd name="connsiteY87" fmla="*/ 569424 h 606087"/>
              <a:gd name="connsiteX88" fmla="*/ 570219 w 606933"/>
              <a:gd name="connsiteY88" fmla="*/ 606087 h 606087"/>
              <a:gd name="connsiteX89" fmla="*/ 36714 w 606933"/>
              <a:gd name="connsiteY89" fmla="*/ 606087 h 606087"/>
              <a:gd name="connsiteX90" fmla="*/ 0 w 606933"/>
              <a:gd name="connsiteY90" fmla="*/ 569424 h 606087"/>
              <a:gd name="connsiteX91" fmla="*/ 0 w 606933"/>
              <a:gd name="connsiteY91" fmla="*/ 196501 h 606087"/>
              <a:gd name="connsiteX92" fmla="*/ 36714 w 606933"/>
              <a:gd name="connsiteY92" fmla="*/ 159838 h 606087"/>
              <a:gd name="connsiteX93" fmla="*/ 191974 w 606933"/>
              <a:gd name="connsiteY93" fmla="*/ 159838 h 606087"/>
              <a:gd name="connsiteX94" fmla="*/ 123047 w 606933"/>
              <a:gd name="connsiteY94" fmla="*/ 33066 h 606087"/>
              <a:gd name="connsiteX95" fmla="*/ 108742 w 606933"/>
              <a:gd name="connsiteY95" fmla="*/ 16683 h 606087"/>
              <a:gd name="connsiteX96" fmla="*/ 125448 w 606933"/>
              <a:gd name="connsiteY9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933" h="606087">
                <a:moveTo>
                  <a:pt x="476929" y="532769"/>
                </a:moveTo>
                <a:lnTo>
                  <a:pt x="543517" y="532769"/>
                </a:lnTo>
                <a:cubicBezTo>
                  <a:pt x="549116" y="532769"/>
                  <a:pt x="553515" y="537262"/>
                  <a:pt x="553515" y="542754"/>
                </a:cubicBezTo>
                <a:cubicBezTo>
                  <a:pt x="553515" y="548346"/>
                  <a:pt x="549116" y="552739"/>
                  <a:pt x="543517" y="552739"/>
                </a:cubicBezTo>
                <a:lnTo>
                  <a:pt x="476929" y="552739"/>
                </a:lnTo>
                <a:cubicBezTo>
                  <a:pt x="471330" y="552739"/>
                  <a:pt x="466931" y="548346"/>
                  <a:pt x="466931" y="542754"/>
                </a:cubicBezTo>
                <a:cubicBezTo>
                  <a:pt x="466931" y="537262"/>
                  <a:pt x="471330" y="532769"/>
                  <a:pt x="476929" y="532769"/>
                </a:cubicBezTo>
                <a:close/>
                <a:moveTo>
                  <a:pt x="476929" y="492759"/>
                </a:moveTo>
                <a:lnTo>
                  <a:pt x="543517" y="492759"/>
                </a:lnTo>
                <a:cubicBezTo>
                  <a:pt x="549116" y="492759"/>
                  <a:pt x="553515" y="497268"/>
                  <a:pt x="553515" y="502780"/>
                </a:cubicBezTo>
                <a:cubicBezTo>
                  <a:pt x="553515" y="508391"/>
                  <a:pt x="549116" y="512800"/>
                  <a:pt x="543517" y="512800"/>
                </a:cubicBezTo>
                <a:lnTo>
                  <a:pt x="476929" y="512800"/>
                </a:lnTo>
                <a:cubicBezTo>
                  <a:pt x="471330" y="512800"/>
                  <a:pt x="466931" y="508391"/>
                  <a:pt x="466931" y="502780"/>
                </a:cubicBezTo>
                <a:cubicBezTo>
                  <a:pt x="466931" y="497268"/>
                  <a:pt x="471330" y="492759"/>
                  <a:pt x="476929" y="492759"/>
                </a:cubicBezTo>
                <a:close/>
                <a:moveTo>
                  <a:pt x="476929" y="452819"/>
                </a:moveTo>
                <a:lnTo>
                  <a:pt x="543517" y="452819"/>
                </a:lnTo>
                <a:cubicBezTo>
                  <a:pt x="549116" y="452819"/>
                  <a:pt x="553515" y="457312"/>
                  <a:pt x="553515" y="462804"/>
                </a:cubicBezTo>
                <a:cubicBezTo>
                  <a:pt x="553515" y="468396"/>
                  <a:pt x="549116" y="472789"/>
                  <a:pt x="543517" y="472789"/>
                </a:cubicBezTo>
                <a:lnTo>
                  <a:pt x="476929" y="472789"/>
                </a:lnTo>
                <a:cubicBezTo>
                  <a:pt x="471330" y="472789"/>
                  <a:pt x="466931" y="468396"/>
                  <a:pt x="466931" y="462804"/>
                </a:cubicBezTo>
                <a:cubicBezTo>
                  <a:pt x="466931" y="457312"/>
                  <a:pt x="471330" y="452819"/>
                  <a:pt x="476929" y="452819"/>
                </a:cubicBezTo>
                <a:close/>
                <a:moveTo>
                  <a:pt x="510223" y="339635"/>
                </a:moveTo>
                <a:cubicBezTo>
                  <a:pt x="497326" y="339635"/>
                  <a:pt x="486928" y="350121"/>
                  <a:pt x="486928" y="362904"/>
                </a:cubicBezTo>
                <a:cubicBezTo>
                  <a:pt x="486928" y="375787"/>
                  <a:pt x="497326" y="386273"/>
                  <a:pt x="510223" y="386273"/>
                </a:cubicBezTo>
                <a:cubicBezTo>
                  <a:pt x="523121" y="386273"/>
                  <a:pt x="533519" y="375787"/>
                  <a:pt x="533519" y="362904"/>
                </a:cubicBezTo>
                <a:cubicBezTo>
                  <a:pt x="533519" y="350121"/>
                  <a:pt x="523121" y="339635"/>
                  <a:pt x="510223" y="339635"/>
                </a:cubicBezTo>
                <a:close/>
                <a:moveTo>
                  <a:pt x="510223" y="319662"/>
                </a:moveTo>
                <a:cubicBezTo>
                  <a:pt x="534119" y="319662"/>
                  <a:pt x="553515" y="339036"/>
                  <a:pt x="553515" y="362904"/>
                </a:cubicBezTo>
                <a:cubicBezTo>
                  <a:pt x="553515" y="386772"/>
                  <a:pt x="534119" y="406246"/>
                  <a:pt x="510223" y="406246"/>
                </a:cubicBezTo>
                <a:cubicBezTo>
                  <a:pt x="486328" y="406246"/>
                  <a:pt x="466931" y="386772"/>
                  <a:pt x="466931" y="362904"/>
                </a:cubicBezTo>
                <a:cubicBezTo>
                  <a:pt x="466931" y="339036"/>
                  <a:pt x="486328" y="319662"/>
                  <a:pt x="510223" y="319662"/>
                </a:cubicBezTo>
                <a:close/>
                <a:moveTo>
                  <a:pt x="510223" y="233081"/>
                </a:moveTo>
                <a:cubicBezTo>
                  <a:pt x="497326" y="233081"/>
                  <a:pt x="486928" y="243567"/>
                  <a:pt x="486928" y="256450"/>
                </a:cubicBezTo>
                <a:cubicBezTo>
                  <a:pt x="486928" y="269233"/>
                  <a:pt x="497326" y="279719"/>
                  <a:pt x="510223" y="279719"/>
                </a:cubicBezTo>
                <a:cubicBezTo>
                  <a:pt x="523121" y="279719"/>
                  <a:pt x="533519" y="269233"/>
                  <a:pt x="533519" y="256450"/>
                </a:cubicBezTo>
                <a:cubicBezTo>
                  <a:pt x="533519" y="243567"/>
                  <a:pt x="523121" y="233081"/>
                  <a:pt x="510223" y="233081"/>
                </a:cubicBezTo>
                <a:close/>
                <a:moveTo>
                  <a:pt x="510223" y="213108"/>
                </a:moveTo>
                <a:cubicBezTo>
                  <a:pt x="534119" y="213108"/>
                  <a:pt x="553515" y="232582"/>
                  <a:pt x="553515" y="256450"/>
                </a:cubicBezTo>
                <a:cubicBezTo>
                  <a:pt x="553515" y="280318"/>
                  <a:pt x="534119" y="299692"/>
                  <a:pt x="510223" y="299692"/>
                </a:cubicBezTo>
                <a:cubicBezTo>
                  <a:pt x="486328" y="299692"/>
                  <a:pt x="466931" y="280318"/>
                  <a:pt x="466931" y="256450"/>
                </a:cubicBezTo>
                <a:cubicBezTo>
                  <a:pt x="466931" y="232582"/>
                  <a:pt x="486328" y="213108"/>
                  <a:pt x="510223" y="213108"/>
                </a:cubicBezTo>
                <a:close/>
                <a:moveTo>
                  <a:pt x="243420" y="213108"/>
                </a:moveTo>
                <a:cubicBezTo>
                  <a:pt x="308345" y="213108"/>
                  <a:pt x="364666" y="226194"/>
                  <a:pt x="393877" y="248170"/>
                </a:cubicBezTo>
                <a:cubicBezTo>
                  <a:pt x="430090" y="275341"/>
                  <a:pt x="438493" y="354954"/>
                  <a:pt x="430990" y="417487"/>
                </a:cubicBezTo>
                <a:cubicBezTo>
                  <a:pt x="430390" y="422881"/>
                  <a:pt x="425388" y="426777"/>
                  <a:pt x="419886" y="426177"/>
                </a:cubicBezTo>
                <a:cubicBezTo>
                  <a:pt x="414384" y="425478"/>
                  <a:pt x="410483" y="420583"/>
                  <a:pt x="411183" y="415089"/>
                </a:cubicBezTo>
                <a:cubicBezTo>
                  <a:pt x="419186" y="348761"/>
                  <a:pt x="406281" y="282433"/>
                  <a:pt x="381872" y="264153"/>
                </a:cubicBezTo>
                <a:cubicBezTo>
                  <a:pt x="356363" y="244974"/>
                  <a:pt x="303343" y="233086"/>
                  <a:pt x="243420" y="233086"/>
                </a:cubicBezTo>
                <a:cubicBezTo>
                  <a:pt x="183598" y="233086"/>
                  <a:pt x="130578" y="244974"/>
                  <a:pt x="105068" y="264153"/>
                </a:cubicBezTo>
                <a:cubicBezTo>
                  <a:pt x="87862" y="276939"/>
                  <a:pt x="76258" y="312201"/>
                  <a:pt x="73857" y="358251"/>
                </a:cubicBezTo>
                <a:cubicBezTo>
                  <a:pt x="70656" y="418286"/>
                  <a:pt x="84461" y="478521"/>
                  <a:pt x="105869" y="498299"/>
                </a:cubicBezTo>
                <a:cubicBezTo>
                  <a:pt x="128377" y="519276"/>
                  <a:pt x="182397" y="532762"/>
                  <a:pt x="243420" y="532762"/>
                </a:cubicBezTo>
                <a:cubicBezTo>
                  <a:pt x="304443" y="532762"/>
                  <a:pt x="358463" y="519276"/>
                  <a:pt x="381072" y="498299"/>
                </a:cubicBezTo>
                <a:cubicBezTo>
                  <a:pt x="390075" y="489908"/>
                  <a:pt x="397978" y="474425"/>
                  <a:pt x="403780" y="453548"/>
                </a:cubicBezTo>
                <a:cubicBezTo>
                  <a:pt x="405281" y="448253"/>
                  <a:pt x="410783" y="445157"/>
                  <a:pt x="416085" y="446555"/>
                </a:cubicBezTo>
                <a:cubicBezTo>
                  <a:pt x="421387" y="448054"/>
                  <a:pt x="424488" y="453548"/>
                  <a:pt x="423087" y="458842"/>
                </a:cubicBezTo>
                <a:cubicBezTo>
                  <a:pt x="416085" y="483715"/>
                  <a:pt x="406581" y="501895"/>
                  <a:pt x="394677" y="512983"/>
                </a:cubicBezTo>
                <a:cubicBezTo>
                  <a:pt x="363065" y="542351"/>
                  <a:pt x="295840" y="552740"/>
                  <a:pt x="243420" y="552740"/>
                </a:cubicBezTo>
                <a:cubicBezTo>
                  <a:pt x="191101" y="552740"/>
                  <a:pt x="123876" y="542351"/>
                  <a:pt x="92164" y="512983"/>
                </a:cubicBezTo>
                <a:cubicBezTo>
                  <a:pt x="61752" y="484714"/>
                  <a:pt x="50948" y="412392"/>
                  <a:pt x="53849" y="357252"/>
                </a:cubicBezTo>
                <a:cubicBezTo>
                  <a:pt x="56650" y="304509"/>
                  <a:pt x="70856" y="264752"/>
                  <a:pt x="92964" y="248170"/>
                </a:cubicBezTo>
                <a:cubicBezTo>
                  <a:pt x="122275" y="226194"/>
                  <a:pt x="178496" y="213108"/>
                  <a:pt x="243420" y="213108"/>
                </a:cubicBezTo>
                <a:close/>
                <a:moveTo>
                  <a:pt x="36714" y="179818"/>
                </a:moveTo>
                <a:cubicBezTo>
                  <a:pt x="27510" y="179818"/>
                  <a:pt x="20007" y="187310"/>
                  <a:pt x="20007" y="196501"/>
                </a:cubicBezTo>
                <a:lnTo>
                  <a:pt x="20007" y="569424"/>
                </a:lnTo>
                <a:cubicBezTo>
                  <a:pt x="20007" y="578615"/>
                  <a:pt x="27510" y="586107"/>
                  <a:pt x="36714" y="586107"/>
                </a:cubicBezTo>
                <a:lnTo>
                  <a:pt x="570219" y="586107"/>
                </a:lnTo>
                <a:cubicBezTo>
                  <a:pt x="579423" y="586107"/>
                  <a:pt x="586926" y="578615"/>
                  <a:pt x="586926" y="569424"/>
                </a:cubicBezTo>
                <a:lnTo>
                  <a:pt x="586926" y="196501"/>
                </a:lnTo>
                <a:cubicBezTo>
                  <a:pt x="586926" y="187310"/>
                  <a:pt x="579423" y="179818"/>
                  <a:pt x="570219" y="179818"/>
                </a:cubicBezTo>
                <a:lnTo>
                  <a:pt x="262201" y="179818"/>
                </a:lnTo>
                <a:cubicBezTo>
                  <a:pt x="262101" y="179818"/>
                  <a:pt x="262101" y="179818"/>
                  <a:pt x="262101" y="179818"/>
                </a:cubicBezTo>
                <a:lnTo>
                  <a:pt x="208880" y="179818"/>
                </a:lnTo>
                <a:cubicBezTo>
                  <a:pt x="208880" y="179818"/>
                  <a:pt x="208780" y="179818"/>
                  <a:pt x="208780" y="179818"/>
                </a:cubicBezTo>
                <a:close/>
                <a:moveTo>
                  <a:pt x="125448" y="0"/>
                </a:moveTo>
                <a:cubicBezTo>
                  <a:pt x="134652" y="0"/>
                  <a:pt x="142155" y="7492"/>
                  <a:pt x="142155" y="16683"/>
                </a:cubicBezTo>
                <a:cubicBezTo>
                  <a:pt x="142155" y="19081"/>
                  <a:pt x="141555" y="21478"/>
                  <a:pt x="140554" y="23576"/>
                </a:cubicBezTo>
                <a:lnTo>
                  <a:pt x="214783" y="159838"/>
                </a:lnTo>
                <a:lnTo>
                  <a:pt x="256199" y="159838"/>
                </a:lnTo>
                <a:lnTo>
                  <a:pt x="330427" y="23576"/>
                </a:lnTo>
                <a:cubicBezTo>
                  <a:pt x="329427" y="21478"/>
                  <a:pt x="328826" y="19081"/>
                  <a:pt x="328826" y="16683"/>
                </a:cubicBezTo>
                <a:cubicBezTo>
                  <a:pt x="328826" y="7492"/>
                  <a:pt x="336329" y="0"/>
                  <a:pt x="345533" y="0"/>
                </a:cubicBezTo>
                <a:cubicBezTo>
                  <a:pt x="354736" y="0"/>
                  <a:pt x="362239" y="7492"/>
                  <a:pt x="362239" y="16683"/>
                </a:cubicBezTo>
                <a:cubicBezTo>
                  <a:pt x="362239" y="24975"/>
                  <a:pt x="356037" y="31968"/>
                  <a:pt x="347934" y="33066"/>
                </a:cubicBezTo>
                <a:lnTo>
                  <a:pt x="279007" y="159838"/>
                </a:lnTo>
                <a:lnTo>
                  <a:pt x="570219" y="159838"/>
                </a:lnTo>
                <a:cubicBezTo>
                  <a:pt x="590427" y="159838"/>
                  <a:pt x="606933" y="176222"/>
                  <a:pt x="606933" y="196501"/>
                </a:cubicBezTo>
                <a:lnTo>
                  <a:pt x="606933" y="569424"/>
                </a:lnTo>
                <a:cubicBezTo>
                  <a:pt x="606933" y="589604"/>
                  <a:pt x="590427" y="606087"/>
                  <a:pt x="570219" y="606087"/>
                </a:cubicBezTo>
                <a:lnTo>
                  <a:pt x="36714" y="606087"/>
                </a:lnTo>
                <a:cubicBezTo>
                  <a:pt x="16406" y="606087"/>
                  <a:pt x="0" y="589604"/>
                  <a:pt x="0" y="569424"/>
                </a:cubicBezTo>
                <a:lnTo>
                  <a:pt x="0" y="196501"/>
                </a:lnTo>
                <a:cubicBezTo>
                  <a:pt x="0" y="176222"/>
                  <a:pt x="16406" y="159838"/>
                  <a:pt x="36714" y="159838"/>
                </a:cubicBezTo>
                <a:lnTo>
                  <a:pt x="191974" y="159838"/>
                </a:lnTo>
                <a:lnTo>
                  <a:pt x="123047" y="33066"/>
                </a:lnTo>
                <a:cubicBezTo>
                  <a:pt x="114944" y="31968"/>
                  <a:pt x="108742" y="24975"/>
                  <a:pt x="108742" y="16683"/>
                </a:cubicBezTo>
                <a:cubicBezTo>
                  <a:pt x="108742" y="7492"/>
                  <a:pt x="116245" y="0"/>
                  <a:pt x="125448" y="0"/>
                </a:cubicBezTo>
                <a:close/>
              </a:path>
            </a:pathLst>
          </a:custGeom>
          <a:blipFill rotWithShape="1">
            <a:blip r:embed="rId1"/>
            <a:tile tx="0" ty="0" sx="100000" sy="100000" flip="none" algn="tl"/>
          </a:blipFill>
          <a:ln>
            <a:noFill/>
          </a:ln>
        </p:spPr>
        <p:txBody>
          <a:bodyPr/>
          <a:lstStyle/>
          <a:p>
            <a:endParaRPr lang="zh-CN" altLang="en-US">
              <a:latin typeface="Microsoft YaHei" panose="020B0503020204020204" pitchFamily="34" charset="-122"/>
              <a:ea typeface="Microsoft YaHei" panose="020B0503020204020204" pitchFamily="34" charset="-122"/>
            </a:endParaRPr>
          </a:p>
        </p:txBody>
      </p:sp>
      <p:sp>
        <p:nvSpPr>
          <p:cNvPr id="8" name="矩形 43"/>
          <p:cNvSpPr/>
          <p:nvPr/>
        </p:nvSpPr>
        <p:spPr>
          <a:xfrm>
            <a:off x="635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项目简介</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27" name="矩形 43"/>
          <p:cNvSpPr/>
          <p:nvPr/>
        </p:nvSpPr>
        <p:spPr>
          <a:xfrm>
            <a:off x="-889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29" name="矩形 43"/>
          <p:cNvSpPr/>
          <p:nvPr/>
        </p:nvSpPr>
        <p:spPr>
          <a:xfrm>
            <a:off x="488061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30" name="矩形 43"/>
          <p:cNvSpPr/>
          <p:nvPr/>
        </p:nvSpPr>
        <p:spPr>
          <a:xfrm>
            <a:off x="731774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31" name="矩形 43"/>
          <p:cNvSpPr/>
          <p:nvPr/>
        </p:nvSpPr>
        <p:spPr>
          <a:xfrm>
            <a:off x="975487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048619" name="矩形 43"/>
          <p:cNvSpPr/>
          <p:nvPr/>
        </p:nvSpPr>
        <p:spPr>
          <a:xfrm>
            <a:off x="2443480" y="6513830"/>
            <a:ext cx="2437200" cy="348615"/>
          </a:xfrm>
          <a:prstGeom prst="rect">
            <a:avLst/>
          </a:prstGeom>
          <a:blipFill rotWithShape="1">
            <a:blip r:embed="rId1"/>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39" name=""/>
        <p:cNvGrpSpPr/>
        <p:nvPr/>
      </p:nvGrpSpPr>
      <p:grpSpPr>
        <a:xfrm>
          <a:off x="0" y="0"/>
          <a:ext cx="0" cy="0"/>
          <a:chOff x="0" y="0"/>
          <a:chExt cx="0" cy="0"/>
        </a:xfrm>
      </p:grpSpPr>
      <p:sp>
        <p:nvSpPr>
          <p:cNvPr id="1048605" name="平行四边形 10"/>
          <p:cNvSpPr/>
          <p:nvPr/>
        </p:nvSpPr>
        <p:spPr>
          <a:xfrm rot="16200000" flipH="1">
            <a:off x="3454399" y="-3454396"/>
            <a:ext cx="5283202" cy="12192000"/>
          </a:xfrm>
          <a:prstGeom prst="parallelogram">
            <a:avLst>
              <a:gd name="adj" fmla="val 0"/>
            </a:avLst>
          </a:prstGeom>
          <a:gradFill flip="none" rotWithShape="1">
            <a:gsLst>
              <a:gs pos="0">
                <a:schemeClr val="bg1"/>
              </a:gs>
              <a:gs pos="40000">
                <a:srgbClr val="6ACCF2">
                  <a:lumMod val="55000"/>
                  <a:alpha val="35000"/>
                </a:srgbClr>
              </a:gs>
              <a:gs pos="100000">
                <a:srgbClr val="2497EA"/>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Hope Bold" charset="0"/>
              <a:ea typeface="华文中宋" panose="02010600040101010101" charset="-122"/>
              <a:sym typeface="Hope Bold" charset="0"/>
            </a:endParaRPr>
          </a:p>
        </p:txBody>
      </p:sp>
      <p:grpSp>
        <p:nvGrpSpPr>
          <p:cNvPr id="40" name="组合 1"/>
          <p:cNvGrpSpPr/>
          <p:nvPr/>
        </p:nvGrpSpPr>
        <p:grpSpPr>
          <a:xfrm>
            <a:off x="4302125" y="2541270"/>
            <a:ext cx="3587115" cy="887730"/>
            <a:chOff x="4827" y="4357"/>
            <a:chExt cx="5649" cy="1398"/>
          </a:xfrm>
        </p:grpSpPr>
        <p:sp>
          <p:nvSpPr>
            <p:cNvPr id="1048606" name="文本框 4"/>
            <p:cNvSpPr txBox="1"/>
            <p:nvPr/>
          </p:nvSpPr>
          <p:spPr>
            <a:xfrm>
              <a:off x="7005" y="4503"/>
              <a:ext cx="3471" cy="1016"/>
            </a:xfrm>
            <a:prstGeom prst="rect">
              <a:avLst/>
            </a:prstGeom>
            <a:noFill/>
          </p:spPr>
          <p:txBody>
            <a:bodyPr wrap="square">
              <a:spAutoFit/>
            </a:bodyPr>
            <a:p>
              <a:pPr algn="l">
                <a:spcAft>
                  <a:spcPts val="600"/>
                </a:spcAft>
              </a:pPr>
              <a:r>
                <a:rPr lang="zh-CN" altLang="en-US" sz="3600" dirty="0">
                  <a:solidFill>
                    <a:schemeClr val="bg1"/>
                  </a:solidFill>
                  <a:effectLst/>
                  <a:latin typeface="华文中宋" panose="02010600040101010101" charset="-122"/>
                  <a:ea typeface="华文中宋" panose="02010600040101010101" charset="-122"/>
                  <a:sym typeface="华文中宋" panose="02010600040101010101" charset="-122"/>
                </a:rPr>
                <a:t>技术方法</a:t>
              </a:r>
              <a:endParaRPr lang="zh-CN" altLang="en-US" sz="3600" dirty="0">
                <a:solidFill>
                  <a:schemeClr val="bg1"/>
                </a:solidFill>
                <a:effectLst/>
                <a:latin typeface="华文中宋" panose="02010600040101010101" charset="-122"/>
                <a:ea typeface="华文中宋" panose="02010600040101010101" charset="-122"/>
                <a:sym typeface="华文中宋" panose="02010600040101010101" charset="-122"/>
              </a:endParaRPr>
            </a:p>
          </p:txBody>
        </p:sp>
        <p:sp>
          <p:nvSpPr>
            <p:cNvPr id="1048607" name="矩形: 圆角 7"/>
            <p:cNvSpPr/>
            <p:nvPr/>
          </p:nvSpPr>
          <p:spPr>
            <a:xfrm>
              <a:off x="4827" y="4357"/>
              <a:ext cx="1502" cy="1398"/>
            </a:xfrm>
            <a:prstGeom prst="roundRect">
              <a:avLst>
                <a:gd name="adj" fmla="val 5593"/>
              </a:avLst>
            </a:prstGeom>
            <a:blipFill rotWithShape="1">
              <a:blip r:embed="rId1"/>
              <a:tile tx="0" ty="0" sx="100000" sy="100000" flip="none" algn="tl"/>
            </a:blipFill>
            <a:ln>
              <a:noFill/>
            </a:ln>
            <a:effectLst>
              <a:outerShdw blurRad="419100" sx="102000" sy="102000" algn="ctr" rotWithShape="0">
                <a:schemeClr val="tx2">
                  <a:lumMod val="75000"/>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3600" b="1" dirty="0">
                  <a:latin typeface="华文中宋" panose="02010600040101010101" charset="-122"/>
                  <a:ea typeface="华文中宋" panose="02010600040101010101" charset="-122"/>
                  <a:sym typeface="华文中宋" panose="02010600040101010101" charset="-122"/>
                </a:rPr>
                <a:t>03</a:t>
              </a:r>
              <a:endParaRPr lang="zh-CN" altLang="en-US" sz="3600" b="1" dirty="0">
                <a:latin typeface="华文中宋" panose="02010600040101010101" charset="-122"/>
                <a:ea typeface="华文中宋" panose="02010600040101010101" charset="-122"/>
                <a:sym typeface="华文中宋" panose="02010600040101010101" charset="-122"/>
              </a:endParaRPr>
            </a:p>
          </p:txBody>
        </p:sp>
      </p:grpSp>
      <p:pic>
        <p:nvPicPr>
          <p:cNvPr id="2097154" name="图片 3" descr="同济大学"/>
          <p:cNvPicPr>
            <a:picLocks noChangeAspect="1"/>
          </p:cNvPicPr>
          <p:nvPr/>
        </p:nvPicPr>
        <p:blipFill>
          <a:blip r:embed="rId2"/>
          <a:stretch>
            <a:fillRect/>
          </a:stretch>
        </p:blipFill>
        <p:spPr>
          <a:xfrm>
            <a:off x="11066145" y="174625"/>
            <a:ext cx="909320" cy="919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7" name="矩形: 圆角 15"/>
          <p:cNvSpPr/>
          <p:nvPr/>
        </p:nvSpPr>
        <p:spPr>
          <a:xfrm>
            <a:off x="247650" y="967740"/>
            <a:ext cx="11452860" cy="5128260"/>
          </a:xfrm>
          <a:prstGeom prst="roundRect">
            <a:avLst>
              <a:gd name="adj" fmla="val 3235"/>
            </a:avLst>
          </a:prstGeom>
          <a:solidFill>
            <a:schemeClr val="bg1"/>
          </a:solidFill>
          <a:ln>
            <a:solidFill>
              <a:srgbClr val="256DB7"/>
            </a:solidFill>
          </a:ln>
          <a:effectLst>
            <a:outerShdw blurRad="800100" sx="102000" sy="102000" algn="ctr" rotWithShape="0">
              <a:schemeClr val="accent1">
                <a:alpha val="7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2400" dirty="0">
                <a:latin typeface="华文中宋" panose="02010600040101010101" charset="-122"/>
                <a:ea typeface="华文中宋" panose="02010600040101010101" charset="-122"/>
                <a:sym typeface="华文中宋" panose="02010600040101010101" charset="-122"/>
              </a:rPr>
              <a:t>支持使用</a:t>
            </a:r>
            <a:r>
              <a:rPr lang="en-US" altLang="zh-CN" sz="2400" dirty="0">
                <a:latin typeface="华文中宋" panose="02010600040101010101" charset="-122"/>
                <a:ea typeface="华文中宋" panose="02010600040101010101" charset="-122"/>
                <a:sym typeface="华文中宋" panose="02010600040101010101" charset="-122"/>
              </a:rPr>
              <a:t> Go</a:t>
            </a:r>
            <a:r>
              <a:rPr lang="zh-CN" altLang="en-US" sz="2400" dirty="0">
                <a:latin typeface="华文中宋" panose="02010600040101010101" charset="-122"/>
                <a:ea typeface="华文中宋" panose="02010600040101010101" charset="-122"/>
                <a:sym typeface="华文中宋" panose="02010600040101010101" charset="-122"/>
              </a:rPr>
              <a:t>、</a:t>
            </a:r>
            <a:r>
              <a:rPr lang="en-US" altLang="zh-CN" sz="2400" dirty="0">
                <a:latin typeface="华文中宋" panose="02010600040101010101" charset="-122"/>
                <a:ea typeface="华文中宋" panose="02010600040101010101" charset="-122"/>
                <a:sym typeface="华文中宋" panose="02010600040101010101" charset="-122"/>
              </a:rPr>
              <a:t>Java </a:t>
            </a:r>
            <a:r>
              <a:rPr lang="zh-CN" altLang="en-US" sz="2400" dirty="0">
                <a:latin typeface="华文中宋" panose="02010600040101010101" charset="-122"/>
                <a:ea typeface="华文中宋" panose="02010600040101010101" charset="-122"/>
                <a:sym typeface="华文中宋" panose="02010600040101010101" charset="-122"/>
              </a:rPr>
              <a:t>等语言编写智能合约，开发者可以根据业务需求灵活编写智能合约，实现水产品信息的存储、查询等功能。链码是</a:t>
            </a:r>
            <a:r>
              <a:rPr lang="en-US" altLang="zh-CN" sz="2400" dirty="0">
                <a:latin typeface="华文中宋" panose="02010600040101010101" charset="-122"/>
                <a:ea typeface="华文中宋" panose="02010600040101010101" charset="-122"/>
                <a:sym typeface="华文中宋" panose="02010600040101010101" charset="-122"/>
              </a:rPr>
              <a:t> Fabric </a:t>
            </a:r>
            <a:r>
              <a:rPr lang="zh-CN" altLang="en-US" sz="2400" dirty="0">
                <a:latin typeface="华文中宋" panose="02010600040101010101" charset="-122"/>
                <a:ea typeface="华文中宋" panose="02010600040101010101" charset="-122"/>
                <a:sym typeface="华文中宋" panose="02010600040101010101" charset="-122"/>
              </a:rPr>
              <a:t>的核心业务逻辑，负责处理交易请求并生成交易结果。通过链码，水产品溯源系统可以实现水产品信息的上链、查询等功能，确保数据的透明性和不可篡改性。</a:t>
            </a:r>
            <a:endParaRPr lang="zh-CN" altLang="en-US" sz="2400" dirty="0">
              <a:latin typeface="华文中宋" panose="02010600040101010101" charset="-122"/>
              <a:ea typeface="华文中宋" panose="02010600040101010101" charset="-122"/>
              <a:sym typeface="华文中宋" panose="02010600040101010101" charset="-122"/>
            </a:endParaRPr>
          </a:p>
        </p:txBody>
      </p:sp>
      <p:sp>
        <p:nvSpPr>
          <p:cNvPr id="1048608" name="文本占位符 1"/>
          <p:cNvSpPr>
            <a:spLocks noGrp="1"/>
          </p:cNvSpPr>
          <p:nvPr>
            <p:ph type="body" sz="quarter" idx="10"/>
          </p:nvPr>
        </p:nvSpPr>
        <p:spPr/>
        <p:txBody>
          <a:bodyPr/>
          <a:p>
            <a:pPr algn="l">
              <a:spcAft>
                <a:spcPts val="600"/>
              </a:spcAft>
            </a:pPr>
            <a:r>
              <a:rPr lang="zh-CN" altLang="en-US" dirty="0">
                <a:solidFill>
                  <a:srgbClr val="256DB7"/>
                </a:solidFill>
                <a:effectLst/>
              </a:rPr>
              <a:t>技术方法</a:t>
            </a:r>
            <a:r>
              <a:rPr lang="en-US" altLang="zh-CN" dirty="0">
                <a:solidFill>
                  <a:srgbClr val="256DB7"/>
                </a:solidFill>
                <a:effectLst/>
              </a:rPr>
              <a:t>——</a:t>
            </a:r>
            <a:r>
              <a:rPr lang="zh-CN" altLang="en-US" dirty="0">
                <a:solidFill>
                  <a:srgbClr val="256DB7"/>
                </a:solidFill>
                <a:effectLst/>
              </a:rPr>
              <a:t>框架选择</a:t>
            </a:r>
            <a:endParaRPr lang="zh-CN" altLang="en-US" dirty="0">
              <a:solidFill>
                <a:srgbClr val="256DB7"/>
              </a:solidFill>
              <a:effectLst/>
            </a:endParaRPr>
          </a:p>
        </p:txBody>
      </p:sp>
      <p:cxnSp>
        <p:nvCxnSpPr>
          <p:cNvPr id="3145731" name="直接连接符 39"/>
          <p:cNvCxnSpPr/>
          <p:nvPr/>
        </p:nvCxnSpPr>
        <p:spPr>
          <a:xfrm>
            <a:off x="194733" y="872065"/>
            <a:ext cx="9804400" cy="0"/>
          </a:xfrm>
          <a:prstGeom prst="line">
            <a:avLst/>
          </a:prstGeom>
          <a:ln>
            <a:solidFill>
              <a:srgbClr val="256DB7"/>
            </a:solidFill>
          </a:ln>
        </p:spPr>
        <p:style>
          <a:lnRef idx="1">
            <a:schemeClr val="accent1"/>
          </a:lnRef>
          <a:fillRef idx="0">
            <a:schemeClr val="accent1"/>
          </a:fillRef>
          <a:effectRef idx="0">
            <a:schemeClr val="accent1"/>
          </a:effectRef>
          <a:fontRef idx="minor">
            <a:schemeClr val="tx1"/>
          </a:fontRef>
        </p:style>
      </p:cxnSp>
      <p:sp>
        <p:nvSpPr>
          <p:cNvPr id="1048677" name="矩形 35"/>
          <p:cNvSpPr/>
          <p:nvPr>
            <p:custDataLst>
              <p:tags r:id="rId1"/>
            </p:custDataLst>
          </p:nvPr>
        </p:nvSpPr>
        <p:spPr>
          <a:xfrm>
            <a:off x="7940675" y="2082165"/>
            <a:ext cx="2080260" cy="320040"/>
          </a:xfrm>
          <a:prstGeom prst="rect">
            <a:avLst/>
          </a:prstGeom>
          <a:noFill/>
        </p:spPr>
        <p:txBody>
          <a:bodyPr wrap="square" lIns="0" tIns="0" rIns="0" bIns="0" rtlCol="0" anchor="b">
            <a:noAutofit/>
          </a:bodyPr>
          <a:p>
            <a:pPr marL="0" indent="0" algn="l">
              <a:lnSpc>
                <a:spcPct val="100000"/>
              </a:lnSpc>
              <a:spcBef>
                <a:spcPts val="0"/>
              </a:spcBef>
              <a:spcAft>
                <a:spcPts val="0"/>
              </a:spcAft>
              <a:buSzPct val="100000"/>
            </a:pPr>
            <a:r>
              <a:rPr lang="zh-CN" altLang="en-US" sz="2400" b="1" dirty="0">
                <a:solidFill>
                  <a:srgbClr val="256DB7"/>
                </a:solidFill>
                <a:effectLst/>
                <a:latin typeface="华文中宋" panose="02010600040101010101" charset="-122"/>
                <a:ea typeface="华文中宋" panose="02010600040101010101" charset="-122"/>
                <a:sym typeface="华文中宋" panose="02010600040101010101" charset="-122"/>
              </a:rPr>
              <a:t>多角色参与</a:t>
            </a:r>
            <a:endParaRPr lang="zh-CN" altLang="en-US">
              <a:latin typeface="华文中宋" panose="02010600040101010101" charset="-122"/>
              <a:ea typeface="华文中宋" panose="02010600040101010101" charset="-122"/>
              <a:sym typeface="华文中宋" panose="02010600040101010101" charset="-122"/>
            </a:endParaRPr>
          </a:p>
        </p:txBody>
      </p:sp>
      <p:sp>
        <p:nvSpPr>
          <p:cNvPr id="10" name="任意多边形: 形状 14"/>
          <p:cNvSpPr/>
          <p:nvPr>
            <p:custDataLst>
              <p:tags r:id="rId2"/>
            </p:custDataLst>
          </p:nvPr>
        </p:nvSpPr>
        <p:spPr bwMode="auto">
          <a:xfrm>
            <a:off x="2388295" y="4059049"/>
            <a:ext cx="7161289" cy="1430550"/>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 h="1765">
                <a:moveTo>
                  <a:pt x="4418" y="1765"/>
                </a:moveTo>
                <a:lnTo>
                  <a:pt x="8836" y="789"/>
                </a:lnTo>
                <a:lnTo>
                  <a:pt x="4400" y="0"/>
                </a:lnTo>
                <a:lnTo>
                  <a:pt x="0" y="789"/>
                </a:lnTo>
                <a:lnTo>
                  <a:pt x="4418" y="1765"/>
                </a:lnTo>
                <a:close/>
              </a:path>
            </a:pathLst>
          </a:custGeom>
          <a:noFill/>
          <a:ln w="12700">
            <a:gradFill>
              <a:gsLst>
                <a:gs pos="100000">
                  <a:schemeClr val="accent3">
                    <a:alpha val="0"/>
                  </a:schemeClr>
                </a:gs>
                <a:gs pos="0">
                  <a:schemeClr val="accent3">
                    <a:alpha val="100000"/>
                  </a:schemeClr>
                </a:gs>
              </a:gsLst>
              <a:lin ang="15480000" scaled="1"/>
            </a:gradFill>
            <a:prstDash val="sysDash"/>
            <a:round/>
          </a:ln>
          <a:scene3d>
            <a:camera prst="orthographicFront"/>
            <a:lightRig rig="threePt" dir="t"/>
          </a:scene3d>
          <a:sp3d/>
        </p:spPr>
        <p:txBody>
          <a:bodyPr rot="0" spcFirstLastPara="0"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a:solidFill>
                <a:schemeClr val="tx1"/>
              </a:solidFill>
              <a:latin typeface="Hope Bold" charset="0"/>
              <a:ea typeface="华文中宋" panose="02010600040101010101" charset="-122"/>
              <a:sym typeface="华文中宋" panose="02010600040101010101" charset="-122"/>
            </a:endParaRPr>
          </a:p>
        </p:txBody>
      </p:sp>
      <p:sp>
        <p:nvSpPr>
          <p:cNvPr id="12" name="图形 7"/>
          <p:cNvSpPr/>
          <p:nvPr>
            <p:custDataLst>
              <p:tags r:id="rId3"/>
            </p:custDataLst>
          </p:nvPr>
        </p:nvSpPr>
        <p:spPr>
          <a:xfrm>
            <a:off x="3064818" y="1741137"/>
            <a:ext cx="5804303" cy="2906421"/>
          </a:xfrm>
          <a:custGeom>
            <a:avLst/>
            <a:gdLst>
              <a:gd name="connsiteX0" fmla="*/ 4371527 w 4371593"/>
              <a:gd name="connsiteY0" fmla="*/ 2185549 h 2185796"/>
              <a:gd name="connsiteX1" fmla="*/ 2185730 w 4371593"/>
              <a:gd name="connsiteY1" fmla="*/ -248 h 2185796"/>
              <a:gd name="connsiteX2" fmla="*/ -68 w 4371593"/>
              <a:gd name="connsiteY2" fmla="*/ 2185549 h 2185796"/>
            </a:gdLst>
            <a:ahLst/>
            <a:cxnLst>
              <a:cxn ang="0">
                <a:pos x="connsiteX0" y="connsiteY0"/>
              </a:cxn>
              <a:cxn ang="0">
                <a:pos x="connsiteX1" y="connsiteY1"/>
              </a:cxn>
              <a:cxn ang="0">
                <a:pos x="connsiteX2" y="connsiteY2"/>
              </a:cxn>
            </a:cxnLst>
            <a:rect l="l" t="t" r="r" b="b"/>
            <a:pathLst>
              <a:path w="4371593" h="2185796">
                <a:moveTo>
                  <a:pt x="4371527" y="2185549"/>
                </a:moveTo>
                <a:cubicBezTo>
                  <a:pt x="4371527" y="978351"/>
                  <a:pt x="3392928" y="-248"/>
                  <a:pt x="2185730" y="-248"/>
                </a:cubicBezTo>
                <a:cubicBezTo>
                  <a:pt x="978531" y="-248"/>
                  <a:pt x="-68" y="978351"/>
                  <a:pt x="-68" y="2185549"/>
                </a:cubicBezTo>
              </a:path>
            </a:pathLst>
          </a:custGeom>
          <a:noFill/>
          <a:ln w="28575" cap="flat">
            <a:solidFill>
              <a:schemeClr val="accent3">
                <a:alpha val="25000"/>
              </a:schemeClr>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latin typeface="Hope Bold" charset="0"/>
              <a:ea typeface="华文中宋" panose="02010600040101010101" charset="-122"/>
              <a:sym typeface="Hope Bold" charset="0"/>
            </a:endParaRPr>
          </a:p>
        </p:txBody>
      </p:sp>
      <p:sp>
        <p:nvSpPr>
          <p:cNvPr id="13" name="任意多边形: 形状 14"/>
          <p:cNvSpPr/>
          <p:nvPr>
            <p:custDataLst>
              <p:tags r:id="rId4"/>
            </p:custDataLst>
          </p:nvPr>
        </p:nvSpPr>
        <p:spPr bwMode="auto">
          <a:xfrm>
            <a:off x="3649386" y="4815047"/>
            <a:ext cx="4639764" cy="926771"/>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 h="1765">
                <a:moveTo>
                  <a:pt x="4418" y="1765"/>
                </a:moveTo>
                <a:lnTo>
                  <a:pt x="8836" y="789"/>
                </a:lnTo>
                <a:lnTo>
                  <a:pt x="4400" y="0"/>
                </a:lnTo>
                <a:lnTo>
                  <a:pt x="0" y="789"/>
                </a:lnTo>
                <a:lnTo>
                  <a:pt x="4418" y="1765"/>
                </a:lnTo>
                <a:close/>
              </a:path>
            </a:pathLst>
          </a:custGeom>
          <a:noFill/>
          <a:ln w="12700">
            <a:gradFill>
              <a:gsLst>
                <a:gs pos="100000">
                  <a:schemeClr val="accent3">
                    <a:alpha val="0"/>
                  </a:schemeClr>
                </a:gs>
                <a:gs pos="0">
                  <a:schemeClr val="accent3">
                    <a:alpha val="62000"/>
                  </a:schemeClr>
                </a:gs>
              </a:gsLst>
              <a:lin ang="15480000" scaled="1"/>
            </a:gradFill>
            <a:prstDash val="sysDash"/>
            <a:round/>
          </a:ln>
          <a:scene3d>
            <a:camera prst="orthographicFront"/>
            <a:lightRig rig="threePt" dir="t"/>
          </a:scene3d>
          <a:sp3d/>
        </p:spPr>
        <p:txBody>
          <a:bodyPr rot="0" spcFirstLastPara="0"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a:solidFill>
                <a:schemeClr val="tx1"/>
              </a:solidFill>
              <a:latin typeface="Hope Bold" charset="0"/>
              <a:ea typeface="华文中宋" panose="02010600040101010101" charset="-122"/>
              <a:sym typeface="华文中宋" panose="02010600040101010101" charset="-122"/>
            </a:endParaRPr>
          </a:p>
        </p:txBody>
      </p:sp>
      <p:sp>
        <p:nvSpPr>
          <p:cNvPr id="14" name="任意多边形: 形状 14"/>
          <p:cNvSpPr/>
          <p:nvPr>
            <p:custDataLst>
              <p:tags r:id="rId5"/>
            </p:custDataLst>
          </p:nvPr>
        </p:nvSpPr>
        <p:spPr bwMode="auto">
          <a:xfrm>
            <a:off x="4257599" y="5343129"/>
            <a:ext cx="3423337" cy="683748"/>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 h="1765">
                <a:moveTo>
                  <a:pt x="4418" y="1765"/>
                </a:moveTo>
                <a:lnTo>
                  <a:pt x="8836" y="789"/>
                </a:lnTo>
                <a:lnTo>
                  <a:pt x="4400" y="0"/>
                </a:lnTo>
                <a:lnTo>
                  <a:pt x="0" y="789"/>
                </a:lnTo>
                <a:lnTo>
                  <a:pt x="4418" y="1765"/>
                </a:lnTo>
                <a:close/>
              </a:path>
            </a:pathLst>
          </a:custGeom>
          <a:noFill/>
          <a:ln w="6350">
            <a:gradFill>
              <a:gsLst>
                <a:gs pos="100000">
                  <a:schemeClr val="accent3">
                    <a:alpha val="33000"/>
                  </a:schemeClr>
                </a:gs>
                <a:gs pos="0">
                  <a:schemeClr val="accent3">
                    <a:alpha val="60000"/>
                  </a:schemeClr>
                </a:gs>
              </a:gsLst>
              <a:lin ang="15480000" scaled="1"/>
            </a:gradFill>
            <a:prstDash val="sysDash"/>
            <a:round/>
          </a:ln>
          <a:scene3d>
            <a:camera prst="orthographicFront"/>
            <a:lightRig rig="threePt" dir="t"/>
          </a:scene3d>
          <a:sp3d/>
        </p:spPr>
        <p:txBody>
          <a:bodyPr rot="0" spcFirstLastPara="0"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a:solidFill>
                <a:schemeClr val="tx1"/>
              </a:solidFill>
              <a:latin typeface="Hope Bold" charset="0"/>
              <a:ea typeface="华文中宋" panose="02010600040101010101" charset="-122"/>
              <a:sym typeface="华文中宋" panose="02010600040101010101" charset="-122"/>
            </a:endParaRPr>
          </a:p>
        </p:txBody>
      </p:sp>
      <p:sp>
        <p:nvSpPr>
          <p:cNvPr id="15" name="任意多边形: 形状 14"/>
          <p:cNvSpPr/>
          <p:nvPr>
            <p:custDataLst>
              <p:tags r:id="rId6"/>
            </p:custDataLst>
          </p:nvPr>
        </p:nvSpPr>
        <p:spPr bwMode="auto">
          <a:xfrm>
            <a:off x="3061335" y="4236085"/>
            <a:ext cx="5808345" cy="1159510"/>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 h="1765">
                <a:moveTo>
                  <a:pt x="4405" y="0"/>
                </a:moveTo>
                <a:lnTo>
                  <a:pt x="7835" y="610"/>
                </a:lnTo>
                <a:lnTo>
                  <a:pt x="8844" y="610"/>
                </a:lnTo>
                <a:lnTo>
                  <a:pt x="8844" y="788"/>
                </a:lnTo>
                <a:lnTo>
                  <a:pt x="8835" y="788"/>
                </a:lnTo>
                <a:lnTo>
                  <a:pt x="8841" y="789"/>
                </a:lnTo>
                <a:lnTo>
                  <a:pt x="4423" y="1765"/>
                </a:lnTo>
                <a:lnTo>
                  <a:pt x="5" y="789"/>
                </a:lnTo>
                <a:lnTo>
                  <a:pt x="11" y="788"/>
                </a:lnTo>
                <a:lnTo>
                  <a:pt x="0" y="788"/>
                </a:lnTo>
                <a:lnTo>
                  <a:pt x="0" y="610"/>
                </a:lnTo>
                <a:lnTo>
                  <a:pt x="1003" y="610"/>
                </a:lnTo>
                <a:lnTo>
                  <a:pt x="4405" y="0"/>
                </a:lnTo>
                <a:close/>
              </a:path>
            </a:pathLst>
          </a:custGeom>
          <a:gradFill>
            <a:gsLst>
              <a:gs pos="0">
                <a:schemeClr val="accent3">
                  <a:lumMod val="60000"/>
                  <a:lumOff val="40000"/>
                  <a:alpha val="100000"/>
                </a:schemeClr>
              </a:gs>
              <a:gs pos="100000">
                <a:schemeClr val="accent3">
                  <a:lumMod val="60000"/>
                  <a:lumOff val="40000"/>
                  <a:alpha val="100000"/>
                </a:schemeClr>
              </a:gs>
              <a:gs pos="46000">
                <a:schemeClr val="accent3">
                  <a:alpha val="100000"/>
                </a:schemeClr>
              </a:gs>
            </a:gsLst>
            <a:lin ang="0" scaled="0"/>
          </a:gradFill>
          <a:ln w="9525">
            <a:noFill/>
            <a:round/>
          </a:ln>
          <a:scene3d>
            <a:camera prst="orthographicFront"/>
            <a:lightRig rig="threePt" dir="t"/>
          </a:scene3d>
          <a:sp3d/>
        </p:spPr>
        <p:txBody>
          <a:bodyPr rot="0" spcFirstLastPara="0"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a:solidFill>
                <a:schemeClr val="tx1"/>
              </a:solidFill>
              <a:latin typeface="Hope Bold" charset="0"/>
              <a:ea typeface="华文中宋" panose="02010600040101010101" charset="-122"/>
              <a:sym typeface="华文中宋" panose="02010600040101010101" charset="-122"/>
            </a:endParaRPr>
          </a:p>
        </p:txBody>
      </p:sp>
      <p:sp>
        <p:nvSpPr>
          <p:cNvPr id="2" name="任意多边形: 形状 14"/>
          <p:cNvSpPr/>
          <p:nvPr>
            <p:custDataLst>
              <p:tags r:id="rId7"/>
            </p:custDataLst>
          </p:nvPr>
        </p:nvSpPr>
        <p:spPr bwMode="auto">
          <a:xfrm>
            <a:off x="3064818" y="4126044"/>
            <a:ext cx="5803646" cy="1159284"/>
          </a:xfrm>
          <a:custGeom>
            <a:avLst/>
            <a:gdLst>
              <a:gd name="connsiteX0" fmla="*/ 4418 w 8836"/>
              <a:gd name="connsiteY0" fmla="*/ 1765 h 1765"/>
              <a:gd name="connsiteX1" fmla="*/ 8836 w 8836"/>
              <a:gd name="connsiteY1" fmla="*/ 789 h 1765"/>
              <a:gd name="connsiteX2" fmla="*/ 4400 w 8836"/>
              <a:gd name="connsiteY2" fmla="*/ 0 h 1765"/>
              <a:gd name="connsiteX3" fmla="*/ 0 w 8836"/>
              <a:gd name="connsiteY3" fmla="*/ 789 h 1765"/>
              <a:gd name="connsiteX4" fmla="*/ 4418 w 8836"/>
              <a:gd name="connsiteY4" fmla="*/ 1765 h 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6" h="1765">
                <a:moveTo>
                  <a:pt x="4418" y="1765"/>
                </a:moveTo>
                <a:lnTo>
                  <a:pt x="8836" y="789"/>
                </a:lnTo>
                <a:lnTo>
                  <a:pt x="4400" y="0"/>
                </a:lnTo>
                <a:lnTo>
                  <a:pt x="0" y="789"/>
                </a:lnTo>
                <a:lnTo>
                  <a:pt x="4418" y="1765"/>
                </a:lnTo>
                <a:close/>
              </a:path>
            </a:pathLst>
          </a:custGeom>
          <a:gradFill>
            <a:gsLst>
              <a:gs pos="0">
                <a:schemeClr val="accent3">
                  <a:alpha val="100000"/>
                </a:schemeClr>
              </a:gs>
              <a:gs pos="38000">
                <a:schemeClr val="accent3">
                  <a:lumMod val="20000"/>
                  <a:lumOff val="80000"/>
                  <a:alpha val="100000"/>
                </a:schemeClr>
              </a:gs>
            </a:gsLst>
            <a:lin ang="5400000" scaled="0"/>
          </a:gradFill>
          <a:ln w="9525">
            <a:gradFill>
              <a:gsLst>
                <a:gs pos="54000">
                  <a:schemeClr val="bg1"/>
                </a:gs>
                <a:gs pos="100000">
                  <a:schemeClr val="accent3">
                    <a:lumMod val="75000"/>
                    <a:alpha val="100000"/>
                  </a:schemeClr>
                </a:gs>
              </a:gsLst>
              <a:lin ang="5880000" scaled="1"/>
            </a:gradFill>
          </a:ln>
          <a:effectLst>
            <a:outerShdw blurRad="508000" dist="317500" dir="5400000" sx="86000" sy="86000" algn="ctr" rotWithShape="0">
              <a:schemeClr val="accent3">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b="1" dirty="0">
              <a:solidFill>
                <a:schemeClr val="accent3"/>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p:txBody>
      </p:sp>
      <p:sp>
        <p:nvSpPr>
          <p:cNvPr id="48" name="椭圆 47"/>
          <p:cNvSpPr/>
          <p:nvPr>
            <p:custDataLst>
              <p:tags r:id="rId8"/>
            </p:custDataLst>
          </p:nvPr>
        </p:nvSpPr>
        <p:spPr>
          <a:xfrm>
            <a:off x="5022793" y="4726376"/>
            <a:ext cx="1889009" cy="210182"/>
          </a:xfrm>
          <a:prstGeom prst="ellipse">
            <a:avLst/>
          </a:prstGeom>
          <a:gradFill>
            <a:gsLst>
              <a:gs pos="0">
                <a:schemeClr val="accent3">
                  <a:alpha val="43000"/>
                </a:schemeClr>
              </a:gs>
              <a:gs pos="96000">
                <a:srgbClr val="F2F2F2">
                  <a:alpha val="0"/>
                </a:srgbClr>
              </a:gs>
              <a:gs pos="48000">
                <a:schemeClr val="accent3">
                  <a:alpha val="29000"/>
                </a:schemeClr>
              </a:gs>
            </a:gsLst>
            <a:path path="circle">
              <a:fillToRect l="50000" t="50000" r="50000" b="50000"/>
            </a:path>
            <a:tileRect/>
          </a:gra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Hope Bold" charset="0"/>
              <a:ea typeface="华文中宋" panose="02010600040101010101" charset="-122"/>
              <a:sym typeface="Hope Bold" charset="0"/>
            </a:endParaRPr>
          </a:p>
        </p:txBody>
      </p:sp>
      <p:sp>
        <p:nvSpPr>
          <p:cNvPr id="49" name="任意多边形: 形状 3"/>
          <p:cNvSpPr/>
          <p:nvPr>
            <p:custDataLst>
              <p:tags r:id="rId9"/>
            </p:custDataLst>
          </p:nvPr>
        </p:nvSpPr>
        <p:spPr>
          <a:xfrm rot="1800000">
            <a:off x="4967620" y="2372340"/>
            <a:ext cx="1996071" cy="1728746"/>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3">
                  <a:alpha val="12000"/>
                </a:schemeClr>
              </a:gs>
              <a:gs pos="100000">
                <a:schemeClr val="accent3">
                  <a:alpha val="12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Hope Bold" charset="0"/>
              <a:ea typeface="华文中宋" panose="02010600040101010101" charset="-122"/>
              <a:sym typeface="华文中宋" panose="02010600040101010101" charset="-122"/>
            </a:endParaRPr>
          </a:p>
        </p:txBody>
      </p:sp>
      <p:sp>
        <p:nvSpPr>
          <p:cNvPr id="50" name="任意多边形: 形状 3"/>
          <p:cNvSpPr/>
          <p:nvPr>
            <p:custDataLst>
              <p:tags r:id="rId10"/>
            </p:custDataLst>
          </p:nvPr>
        </p:nvSpPr>
        <p:spPr>
          <a:xfrm rot="1800000">
            <a:off x="5194222" y="2568728"/>
            <a:ext cx="1542209" cy="1335311"/>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solidFill>
            <a:schemeClr val="accent3">
              <a:alpha val="1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Hope Bold" charset="0"/>
              <a:ea typeface="华文中宋" panose="02010600040101010101" charset="-122"/>
              <a:sym typeface="华文中宋" panose="02010600040101010101" charset="-122"/>
            </a:endParaRPr>
          </a:p>
        </p:txBody>
      </p:sp>
      <p:sp>
        <p:nvSpPr>
          <p:cNvPr id="51" name="任意多边形: 形状 14"/>
          <p:cNvSpPr/>
          <p:nvPr>
            <p:custDataLst>
              <p:tags r:id="rId11"/>
            </p:custDataLst>
          </p:nvPr>
        </p:nvSpPr>
        <p:spPr bwMode="auto">
          <a:xfrm>
            <a:off x="5498329" y="2699435"/>
            <a:ext cx="937936" cy="541875"/>
          </a:xfrm>
          <a:custGeom>
            <a:avLst/>
            <a:gdLst>
              <a:gd name="connsiteX0" fmla="*/ 626269 w 1252632"/>
              <a:gd name="connsiteY0" fmla="*/ 723233 h 723233"/>
              <a:gd name="connsiteX1" fmla="*/ 1252633 w 1252632"/>
              <a:gd name="connsiteY1" fmla="*/ 361569 h 723233"/>
              <a:gd name="connsiteX2" fmla="*/ 626269 w 1252632"/>
              <a:gd name="connsiteY2" fmla="*/ 0 h 723233"/>
              <a:gd name="connsiteX3" fmla="*/ 0 w 1252632"/>
              <a:gd name="connsiteY3" fmla="*/ 361569 h 723233"/>
              <a:gd name="connsiteX4" fmla="*/ 626269 w 1252632"/>
              <a:gd name="connsiteY4" fmla="*/ 723233 h 723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632" h="723233">
                <a:moveTo>
                  <a:pt x="626269" y="723233"/>
                </a:moveTo>
                <a:lnTo>
                  <a:pt x="1252633" y="361569"/>
                </a:lnTo>
                <a:lnTo>
                  <a:pt x="626269" y="0"/>
                </a:lnTo>
                <a:lnTo>
                  <a:pt x="0" y="361569"/>
                </a:lnTo>
                <a:lnTo>
                  <a:pt x="626269" y="723233"/>
                </a:lnTo>
                <a:close/>
              </a:path>
            </a:pathLst>
          </a:custGeom>
          <a:gradFill>
            <a:gsLst>
              <a:gs pos="38000">
                <a:schemeClr val="accent3">
                  <a:lumMod val="90000"/>
                  <a:lumOff val="10000"/>
                  <a:alpha val="100000"/>
                </a:schemeClr>
              </a:gs>
              <a:gs pos="70000">
                <a:schemeClr val="accent3">
                  <a:alpha val="100000"/>
                </a:schemeClr>
              </a:gs>
            </a:gsLst>
            <a:lin ang="5040000" scaled="0"/>
          </a:gradFill>
          <a:ln w="9525">
            <a:noFill/>
            <a:round/>
          </a:ln>
        </p:spPr>
        <p:txBody>
          <a:bodyPr rot="0" spcFirstLastPara="0"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a:solidFill>
                <a:schemeClr val="tx1"/>
              </a:solidFill>
              <a:latin typeface="Hope Bold" charset="0"/>
              <a:ea typeface="华文中宋" panose="02010600040101010101" charset="-122"/>
              <a:sym typeface="华文中宋" panose="02010600040101010101" charset="-122"/>
            </a:endParaRPr>
          </a:p>
        </p:txBody>
      </p:sp>
      <p:sp>
        <p:nvSpPr>
          <p:cNvPr id="52" name="任意多边形: 形状 13"/>
          <p:cNvSpPr/>
          <p:nvPr>
            <p:custDataLst>
              <p:tags r:id="rId12"/>
            </p:custDataLst>
          </p:nvPr>
        </p:nvSpPr>
        <p:spPr bwMode="auto">
          <a:xfrm>
            <a:off x="5498329" y="2968074"/>
            <a:ext cx="468968" cy="812484"/>
          </a:xfrm>
          <a:custGeom>
            <a:avLst/>
            <a:gdLst>
              <a:gd name="connsiteX0" fmla="*/ 626269 w 626268"/>
              <a:gd name="connsiteY0" fmla="*/ 361664 h 1084802"/>
              <a:gd name="connsiteX1" fmla="*/ 0 w 626268"/>
              <a:gd name="connsiteY1" fmla="*/ 0 h 1084802"/>
              <a:gd name="connsiteX2" fmla="*/ 0 w 626268"/>
              <a:gd name="connsiteY2" fmla="*/ 723233 h 1084802"/>
              <a:gd name="connsiteX3" fmla="*/ 626269 w 626268"/>
              <a:gd name="connsiteY3" fmla="*/ 1084802 h 1084802"/>
              <a:gd name="connsiteX4" fmla="*/ 626269 w 626268"/>
              <a:gd name="connsiteY4" fmla="*/ 361664 h 108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268" h="1084802">
                <a:moveTo>
                  <a:pt x="626269" y="361664"/>
                </a:moveTo>
                <a:lnTo>
                  <a:pt x="0" y="0"/>
                </a:lnTo>
                <a:lnTo>
                  <a:pt x="0" y="723233"/>
                </a:lnTo>
                <a:lnTo>
                  <a:pt x="626269" y="1084802"/>
                </a:lnTo>
                <a:lnTo>
                  <a:pt x="626269" y="361664"/>
                </a:lnTo>
                <a:close/>
              </a:path>
            </a:pathLst>
          </a:custGeom>
          <a:gradFill>
            <a:gsLst>
              <a:gs pos="20000">
                <a:schemeClr val="accent3">
                  <a:lumMod val="90000"/>
                  <a:lumOff val="10000"/>
                  <a:alpha val="100000"/>
                </a:schemeClr>
              </a:gs>
              <a:gs pos="70000">
                <a:schemeClr val="accent3">
                  <a:alpha val="100000"/>
                </a:schemeClr>
              </a:gs>
            </a:gsLst>
            <a:lin ang="2100000" scaled="0"/>
          </a:gradFill>
          <a:ln w="12700">
            <a:gradFill>
              <a:gsLst>
                <a:gs pos="54000">
                  <a:srgbClr val="FFFFFF">
                    <a:alpha val="0"/>
                  </a:srgbClr>
                </a:gs>
                <a:gs pos="0">
                  <a:srgbClr val="FFFFFF"/>
                </a:gs>
              </a:gsLst>
              <a:lin ang="8340000" scaled="1"/>
            </a:gradFill>
            <a:round/>
          </a:ln>
        </p:spPr>
        <p:txBody>
          <a:bodyPr rot="0" spcFirstLastPara="0"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a:solidFill>
                <a:schemeClr val="tx1"/>
              </a:solidFill>
              <a:latin typeface="Hope Bold" charset="0"/>
              <a:ea typeface="华文中宋" panose="02010600040101010101" charset="-122"/>
              <a:sym typeface="华文中宋" panose="02010600040101010101" charset="-122"/>
            </a:endParaRPr>
          </a:p>
        </p:txBody>
      </p:sp>
      <p:sp>
        <p:nvSpPr>
          <p:cNvPr id="53" name="任意多边形: 形状 15"/>
          <p:cNvSpPr/>
          <p:nvPr>
            <p:custDataLst>
              <p:tags r:id="rId13"/>
            </p:custDataLst>
          </p:nvPr>
        </p:nvSpPr>
        <p:spPr bwMode="auto">
          <a:xfrm>
            <a:off x="5966641" y="2968074"/>
            <a:ext cx="468968" cy="812484"/>
          </a:xfrm>
          <a:custGeom>
            <a:avLst/>
            <a:gdLst>
              <a:gd name="connsiteX0" fmla="*/ 0 w 626363"/>
              <a:gd name="connsiteY0" fmla="*/ 361664 h 1084802"/>
              <a:gd name="connsiteX1" fmla="*/ 626364 w 626363"/>
              <a:gd name="connsiteY1" fmla="*/ 0 h 1084802"/>
              <a:gd name="connsiteX2" fmla="*/ 626364 w 626363"/>
              <a:gd name="connsiteY2" fmla="*/ 723233 h 1084802"/>
              <a:gd name="connsiteX3" fmla="*/ 0 w 626363"/>
              <a:gd name="connsiteY3" fmla="*/ 1084802 h 1084802"/>
              <a:gd name="connsiteX4" fmla="*/ 0 w 626363"/>
              <a:gd name="connsiteY4" fmla="*/ 361664 h 108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63" h="1084802">
                <a:moveTo>
                  <a:pt x="0" y="361664"/>
                </a:moveTo>
                <a:lnTo>
                  <a:pt x="626364" y="0"/>
                </a:lnTo>
                <a:lnTo>
                  <a:pt x="626364" y="723233"/>
                </a:lnTo>
                <a:lnTo>
                  <a:pt x="0" y="1084802"/>
                </a:lnTo>
                <a:lnTo>
                  <a:pt x="0" y="361664"/>
                </a:lnTo>
                <a:close/>
              </a:path>
            </a:pathLst>
          </a:custGeom>
          <a:gradFill>
            <a:gsLst>
              <a:gs pos="0">
                <a:schemeClr val="accent3">
                  <a:lumMod val="90000"/>
                  <a:lumOff val="10000"/>
                  <a:alpha val="100000"/>
                </a:schemeClr>
              </a:gs>
              <a:gs pos="70000">
                <a:schemeClr val="accent3">
                  <a:alpha val="100000"/>
                </a:schemeClr>
              </a:gs>
            </a:gsLst>
            <a:lin ang="0" scaled="0"/>
          </a:gradFill>
          <a:ln w="12700">
            <a:gradFill>
              <a:gsLst>
                <a:gs pos="54000">
                  <a:srgbClr val="FFFFFF">
                    <a:alpha val="0"/>
                  </a:srgbClr>
                </a:gs>
                <a:gs pos="0">
                  <a:srgbClr val="FFFFFF"/>
                </a:gs>
              </a:gsLst>
              <a:lin ang="2100000" scaled="1"/>
            </a:gradFill>
            <a:round/>
          </a:ln>
        </p:spPr>
        <p:txBody>
          <a:bodyPr rot="0" spcFirstLastPara="0" vert="horz" wrap="square" lIns="91440" tIns="45720" rIns="91440" bIns="45720" numCol="1" spcCol="0" rtlCol="0" fromWordArt="0" anchor="t" anchorCtr="0" forceAA="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l" defTabSz="914400">
              <a:buClrTx/>
              <a:buSzTx/>
              <a:buFontTx/>
            </a:pPr>
            <a:endParaRPr lang="zh-CN" altLang="en-US">
              <a:solidFill>
                <a:schemeClr val="tx1"/>
              </a:solidFill>
              <a:latin typeface="Hope Bold" charset="0"/>
              <a:ea typeface="华文中宋" panose="02010600040101010101" charset="-122"/>
              <a:sym typeface="华文中宋" panose="02010600040101010101" charset="-122"/>
            </a:endParaRPr>
          </a:p>
        </p:txBody>
      </p:sp>
      <p:sp>
        <p:nvSpPr>
          <p:cNvPr id="54" name="矩形 53"/>
          <p:cNvSpPr/>
          <p:nvPr>
            <p:custDataLst>
              <p:tags r:id="rId14"/>
            </p:custDataLst>
          </p:nvPr>
        </p:nvSpPr>
        <p:spPr>
          <a:xfrm>
            <a:off x="3356610" y="4146550"/>
            <a:ext cx="5254625" cy="583565"/>
          </a:xfrm>
          <a:prstGeom prst="rect">
            <a:avLst/>
          </a:prstGeom>
          <a:noFill/>
        </p:spPr>
        <p:txBody>
          <a:bodyPr wrap="square" rtlCol="0" anchor="ctr" anchorCtr="0">
            <a:noAutofit/>
          </a:bodyPr>
          <a:lstStyle/>
          <a:p>
            <a:pPr algn="ctr">
              <a:spcBef>
                <a:spcPct val="0"/>
              </a:spcBef>
              <a:spcAft>
                <a:spcPct val="0"/>
              </a:spcAft>
            </a:pPr>
            <a:r>
              <a:rPr lang="zh-CN" altLang="en-US" sz="2800" b="1" dirty="0">
                <a:solidFill>
                  <a:srgbClr val="2F5597"/>
                </a:solidFill>
                <a:effectLst/>
                <a:latin typeface="华文中宋" panose="02010600040101010101" charset="-122"/>
                <a:ea typeface="华文中宋" panose="02010600040101010101" charset="-122"/>
                <a:cs typeface="华文中宋" panose="02010600040101010101" charset="-122"/>
                <a:sym typeface="华文中宋" panose="02010600040101010101" charset="-122"/>
              </a:rPr>
              <a:t>选择</a:t>
            </a:r>
            <a:r>
              <a:rPr lang="zh-CN" altLang="en-US" sz="2800" b="1" dirty="0">
                <a:solidFill>
                  <a:srgbClr val="2F5597"/>
                </a:solidFill>
                <a:effectLst/>
                <a:latin typeface="Times New Roman" panose="02020503050405090304" charset="0"/>
                <a:ea typeface="华文中宋" panose="02010600040101010101" charset="-122"/>
                <a:cs typeface="Times New Roman" panose="02020503050405090304" charset="0"/>
                <a:sym typeface="华文中宋" panose="02010600040101010101" charset="-122"/>
              </a:rPr>
              <a:t>Hyperledger Fabr</a:t>
            </a:r>
            <a:r>
              <a:rPr lang="en-US" altLang="zh-CN" sz="2800" b="1" dirty="0">
                <a:solidFill>
                  <a:srgbClr val="2F5597"/>
                </a:solidFill>
                <a:effectLst/>
                <a:latin typeface="Times New Roman" panose="02020503050405090304" charset="0"/>
                <a:ea typeface="华文中宋" panose="02010600040101010101" charset="-122"/>
                <a:cs typeface="Times New Roman" panose="02020503050405090304" charset="0"/>
                <a:sym typeface="华文中宋" panose="02010600040101010101" charset="-122"/>
              </a:rPr>
              <a:t>ic</a:t>
            </a:r>
            <a:r>
              <a:rPr lang="zh-CN" altLang="en-US" sz="2800" b="1" dirty="0">
                <a:solidFill>
                  <a:srgbClr val="2F5597"/>
                </a:solidFill>
                <a:effectLst/>
                <a:latin typeface="华文中宋" panose="02010600040101010101" charset="-122"/>
                <a:ea typeface="华文中宋" panose="02010600040101010101" charset="-122"/>
                <a:cs typeface="华文中宋" panose="02010600040101010101" charset="-122"/>
                <a:sym typeface="华文中宋" panose="02010600040101010101" charset="-122"/>
              </a:rPr>
              <a:t>架构的原因</a:t>
            </a:r>
            <a:endParaRPr lang="zh-CN" altLang="en-US">
              <a:solidFill>
                <a:srgbClr val="2F5597"/>
              </a:solidFill>
              <a:latin typeface="华文中宋" panose="02010600040101010101" charset="-122"/>
              <a:ea typeface="华文中宋" panose="02010600040101010101" charset="-122"/>
              <a:cs typeface="华文中宋" panose="02010600040101010101" charset="-122"/>
              <a:sym typeface="华文中宋" panose="02010600040101010101" charset="-122"/>
            </a:endParaRPr>
          </a:p>
        </p:txBody>
      </p:sp>
      <p:sp>
        <p:nvSpPr>
          <p:cNvPr id="30" name="椭圆 29"/>
          <p:cNvSpPr/>
          <p:nvPr>
            <p:custDataLst>
              <p:tags r:id="rId15"/>
            </p:custDataLst>
          </p:nvPr>
        </p:nvSpPr>
        <p:spPr>
          <a:xfrm>
            <a:off x="3012929" y="3475794"/>
            <a:ext cx="442039" cy="442039"/>
          </a:xfrm>
          <a:prstGeom prst="ellipse">
            <a:avLst/>
          </a:prstGeom>
          <a:gradFill>
            <a:gsLst>
              <a:gs pos="0">
                <a:schemeClr val="accent3">
                  <a:alpha val="100000"/>
                </a:schemeClr>
              </a:gs>
              <a:gs pos="100000">
                <a:schemeClr val="accent3">
                  <a:lumMod val="80000"/>
                  <a:lumOff val="20000"/>
                  <a:alpha val="100000"/>
                </a:schemeClr>
              </a:gs>
            </a:gsLst>
            <a:lin ang="16200000" scaled="0"/>
          </a:gradFill>
          <a:ln w="3175">
            <a:solidFill>
              <a:schemeClr val="bg1"/>
            </a:solidFill>
          </a:ln>
          <a:effectLst>
            <a:outerShdw blurRad="2032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Hope Bold" charset="0"/>
              <a:ea typeface="华文中宋" panose="02010600040101010101" charset="-122"/>
              <a:sym typeface="华文中宋" panose="02010600040101010101" charset="-122"/>
            </a:endParaRPr>
          </a:p>
        </p:txBody>
      </p:sp>
      <p:sp>
        <p:nvSpPr>
          <p:cNvPr id="33" name="椭圆 32"/>
          <p:cNvSpPr/>
          <p:nvPr>
            <p:custDataLst>
              <p:tags r:id="rId16"/>
            </p:custDataLst>
          </p:nvPr>
        </p:nvSpPr>
        <p:spPr>
          <a:xfrm>
            <a:off x="4142656" y="2038676"/>
            <a:ext cx="442039" cy="442039"/>
          </a:xfrm>
          <a:prstGeom prst="ellipse">
            <a:avLst/>
          </a:prstGeom>
          <a:gradFill>
            <a:gsLst>
              <a:gs pos="0">
                <a:schemeClr val="accent3">
                  <a:alpha val="100000"/>
                </a:schemeClr>
              </a:gs>
              <a:gs pos="100000">
                <a:schemeClr val="accent3">
                  <a:lumMod val="80000"/>
                  <a:lumOff val="20000"/>
                  <a:alpha val="100000"/>
                </a:schemeClr>
              </a:gs>
            </a:gsLst>
            <a:lin ang="16200000" scaled="0"/>
          </a:gradFill>
          <a:ln w="3175">
            <a:solidFill>
              <a:schemeClr val="bg1"/>
            </a:solidFill>
          </a:ln>
          <a:effectLst>
            <a:outerShdw blurRad="2032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Hope Bold" charset="0"/>
              <a:ea typeface="华文中宋" panose="02010600040101010101" charset="-122"/>
              <a:sym typeface="华文中宋" panose="02010600040101010101" charset="-122"/>
            </a:endParaRPr>
          </a:p>
        </p:txBody>
      </p:sp>
      <p:sp>
        <p:nvSpPr>
          <p:cNvPr id="35" name="椭圆 34"/>
          <p:cNvSpPr/>
          <p:nvPr>
            <p:custDataLst>
              <p:tags r:id="rId17"/>
            </p:custDataLst>
          </p:nvPr>
        </p:nvSpPr>
        <p:spPr>
          <a:xfrm>
            <a:off x="8494734" y="3475794"/>
            <a:ext cx="442039" cy="442039"/>
          </a:xfrm>
          <a:prstGeom prst="ellipse">
            <a:avLst/>
          </a:prstGeom>
          <a:gradFill>
            <a:gsLst>
              <a:gs pos="0">
                <a:schemeClr val="accent3">
                  <a:alpha val="100000"/>
                </a:schemeClr>
              </a:gs>
              <a:gs pos="100000">
                <a:schemeClr val="accent3">
                  <a:lumMod val="80000"/>
                  <a:lumOff val="20000"/>
                  <a:alpha val="100000"/>
                </a:schemeClr>
              </a:gs>
            </a:gsLst>
            <a:lin ang="16200000" scaled="0"/>
          </a:gradFill>
          <a:ln w="3175">
            <a:solidFill>
              <a:schemeClr val="bg1"/>
            </a:solidFill>
          </a:ln>
          <a:effectLst>
            <a:outerShdw blurRad="2032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Hope Bold" charset="0"/>
              <a:ea typeface="华文中宋" panose="02010600040101010101" charset="-122"/>
              <a:sym typeface="华文中宋" panose="02010600040101010101" charset="-122"/>
            </a:endParaRPr>
          </a:p>
        </p:txBody>
      </p:sp>
      <p:sp>
        <p:nvSpPr>
          <p:cNvPr id="38" name="椭圆 37"/>
          <p:cNvSpPr/>
          <p:nvPr>
            <p:custDataLst>
              <p:tags r:id="rId18"/>
            </p:custDataLst>
          </p:nvPr>
        </p:nvSpPr>
        <p:spPr>
          <a:xfrm>
            <a:off x="7343332" y="2027510"/>
            <a:ext cx="442039" cy="442039"/>
          </a:xfrm>
          <a:prstGeom prst="ellipse">
            <a:avLst/>
          </a:prstGeom>
          <a:gradFill>
            <a:gsLst>
              <a:gs pos="0">
                <a:schemeClr val="accent3">
                  <a:alpha val="100000"/>
                </a:schemeClr>
              </a:gs>
              <a:gs pos="100000">
                <a:schemeClr val="accent3">
                  <a:lumMod val="80000"/>
                  <a:lumOff val="20000"/>
                  <a:alpha val="100000"/>
                </a:schemeClr>
              </a:gs>
            </a:gsLst>
            <a:lin ang="16200000" scaled="0"/>
          </a:gradFill>
          <a:ln w="3175">
            <a:solidFill>
              <a:schemeClr val="bg1"/>
            </a:solidFill>
          </a:ln>
          <a:effectLst>
            <a:outerShdw blurRad="203200" dist="38100" dir="5400000" algn="t"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Hope Bold" charset="0"/>
              <a:ea typeface="华文中宋" panose="02010600040101010101" charset="-122"/>
              <a:sym typeface="华文中宋" panose="02010600040101010101" charset="-122"/>
            </a:endParaRPr>
          </a:p>
        </p:txBody>
      </p:sp>
      <p:sp>
        <p:nvSpPr>
          <p:cNvPr id="3" name="矩形 2"/>
          <p:cNvSpPr/>
          <p:nvPr>
            <p:custDataLst>
              <p:tags r:id="rId19"/>
            </p:custDataLst>
          </p:nvPr>
        </p:nvSpPr>
        <p:spPr>
          <a:xfrm>
            <a:off x="9063990" y="3543935"/>
            <a:ext cx="2724785" cy="306070"/>
          </a:xfrm>
          <a:prstGeom prst="rect">
            <a:avLst/>
          </a:prstGeom>
          <a:noFill/>
        </p:spPr>
        <p:txBody>
          <a:bodyPr wrap="square" lIns="0" tIns="0" rIns="0" bIns="0" rtlCol="0" anchor="b">
            <a:noAutofit/>
          </a:bodyPr>
          <a:lstStyle/>
          <a:p>
            <a:pPr marL="0" indent="0" algn="just">
              <a:lnSpc>
                <a:spcPct val="100000"/>
              </a:lnSpc>
              <a:spcBef>
                <a:spcPts val="0"/>
              </a:spcBef>
              <a:spcAft>
                <a:spcPts val="0"/>
              </a:spcAft>
              <a:buSzPct val="100000"/>
            </a:pPr>
            <a:r>
              <a:rPr lang="zh-CN" altLang="en-US" sz="2400" b="1" dirty="0">
                <a:solidFill>
                  <a:srgbClr val="256DB7"/>
                </a:solidFill>
                <a:effectLst/>
                <a:latin typeface="华文中宋" panose="02010600040101010101" charset="-122"/>
                <a:ea typeface="华文中宋" panose="02010600040101010101" charset="-122"/>
                <a:sym typeface="华文中宋" panose="02010600040101010101" charset="-122"/>
              </a:rPr>
              <a:t>智能合约与链码</a:t>
            </a:r>
            <a:endParaRPr lang="zh-CN" altLang="en-US" sz="2400" b="1" dirty="0">
              <a:solidFill>
                <a:srgbClr val="256DB7"/>
              </a:solidFill>
              <a:effectLst/>
              <a:latin typeface="华文中宋" panose="02010600040101010101" charset="-122"/>
              <a:ea typeface="华文中宋" panose="02010600040101010101" charset="-122"/>
              <a:sym typeface="华文中宋" panose="02010600040101010101" charset="-122"/>
            </a:endParaRPr>
          </a:p>
        </p:txBody>
      </p:sp>
      <p:sp>
        <p:nvSpPr>
          <p:cNvPr id="6" name="矩形 5"/>
          <p:cNvSpPr/>
          <p:nvPr>
            <p:custDataLst>
              <p:tags r:id="rId20"/>
            </p:custDataLst>
          </p:nvPr>
        </p:nvSpPr>
        <p:spPr>
          <a:xfrm>
            <a:off x="2173605" y="2180590"/>
            <a:ext cx="1816735" cy="329565"/>
          </a:xfrm>
          <a:prstGeom prst="rect">
            <a:avLst/>
          </a:prstGeom>
          <a:noFill/>
        </p:spPr>
        <p:txBody>
          <a:bodyPr wrap="square" lIns="0" tIns="0" rIns="0" bIns="0" rtlCol="0" anchor="b">
            <a:noAutofit/>
          </a:bodyPr>
          <a:lstStyle/>
          <a:p>
            <a:pPr marL="0" indent="0" algn="r">
              <a:lnSpc>
                <a:spcPct val="100000"/>
              </a:lnSpc>
              <a:spcBef>
                <a:spcPts val="0"/>
              </a:spcBef>
              <a:spcAft>
                <a:spcPts val="0"/>
              </a:spcAft>
              <a:buSzPct val="100000"/>
            </a:pPr>
            <a:r>
              <a:rPr lang="zh-CN" altLang="en-US" sz="2400" b="1" dirty="0">
                <a:solidFill>
                  <a:srgbClr val="256DB7"/>
                </a:solidFill>
                <a:effectLst/>
                <a:latin typeface="华文中宋" panose="02010600040101010101" charset="-122"/>
                <a:ea typeface="华文中宋" panose="02010600040101010101" charset="-122"/>
                <a:sym typeface="华文中宋" panose="02010600040101010101" charset="-122"/>
              </a:rPr>
              <a:t>隐私保护</a:t>
            </a:r>
            <a:endParaRPr lang="zh-CN" altLang="en-US" sz="2400" b="1" dirty="0">
              <a:solidFill>
                <a:srgbClr val="256DB7"/>
              </a:solidFill>
              <a:effectLst/>
              <a:latin typeface="华文中宋" panose="02010600040101010101" charset="-122"/>
              <a:ea typeface="华文中宋" panose="02010600040101010101" charset="-122"/>
              <a:sym typeface="华文中宋" panose="02010600040101010101" charset="-122"/>
            </a:endParaRPr>
          </a:p>
        </p:txBody>
      </p:sp>
      <p:pic>
        <p:nvPicPr>
          <p:cNvPr id="28" name="图片 5" descr="343435383036303b343532343134393bcdb7c4d4b7e7b1a9"/>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3111067" y="3573932"/>
            <a:ext cx="245763" cy="245763"/>
          </a:xfrm>
          <a:prstGeom prst="rect">
            <a:avLst/>
          </a:prstGeom>
        </p:spPr>
      </p:pic>
      <p:pic>
        <p:nvPicPr>
          <p:cNvPr id="29" name="图片 15" descr="343439383331313b343532303033313bd3a6d3c3c9ccb3c7"/>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4255688" y="2151708"/>
            <a:ext cx="215974" cy="215974"/>
          </a:xfrm>
          <a:prstGeom prst="rect">
            <a:avLst/>
          </a:prstGeom>
        </p:spPr>
      </p:pic>
      <p:pic>
        <p:nvPicPr>
          <p:cNvPr id="31" name="图片 12" descr="343439383331313b343532303032383bbfcdbba7b9dcc0ed"/>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7450393" y="2125065"/>
            <a:ext cx="233467" cy="233467"/>
          </a:xfrm>
          <a:prstGeom prst="rect">
            <a:avLst/>
          </a:prstGeom>
        </p:spPr>
      </p:pic>
      <p:pic>
        <p:nvPicPr>
          <p:cNvPr id="32" name="图片 19" descr="343435383038363b343532323339393bd6b4d0d0d5aad2aa"/>
          <p:cNvPicPr>
            <a:picLocks noChangeAspect="1"/>
          </p:cNvPicPr>
          <p:nvPr>
            <p:custDataLst>
              <p:tags r:id="rId30"/>
            </p:custDataLst>
          </p:nvPr>
        </p:nvPicPr>
        <p:blipFill>
          <a:blip r:embed="rId31">
            <a:extLst>
              <a:ext uri="{96DAC541-7B7A-43D3-8B79-37D633B846F1}">
                <asvg:svgBlip xmlns:asvg="http://schemas.microsoft.com/office/drawing/2016/SVG/main" r:embed="rId32"/>
              </a:ext>
            </a:extLst>
          </a:blip>
          <a:stretch>
            <a:fillRect/>
          </a:stretch>
        </p:blipFill>
        <p:spPr>
          <a:xfrm>
            <a:off x="8610179" y="3572347"/>
            <a:ext cx="223422" cy="223422"/>
          </a:xfrm>
          <a:prstGeom prst="rect">
            <a:avLst/>
          </a:prstGeom>
          <a:effectLst/>
        </p:spPr>
      </p:pic>
      <p:sp>
        <p:nvSpPr>
          <p:cNvPr id="5" name="矩形 4"/>
          <p:cNvSpPr/>
          <p:nvPr>
            <p:custDataLst>
              <p:tags r:id="rId33"/>
            </p:custDataLst>
          </p:nvPr>
        </p:nvSpPr>
        <p:spPr>
          <a:xfrm>
            <a:off x="377825" y="3819525"/>
            <a:ext cx="2621915" cy="329565"/>
          </a:xfrm>
          <a:prstGeom prst="rect">
            <a:avLst/>
          </a:prstGeom>
          <a:noFill/>
        </p:spPr>
        <p:txBody>
          <a:bodyPr wrap="square" lIns="0" tIns="0" rIns="0" bIns="0" rtlCol="0" anchor="b">
            <a:noAutofit/>
          </a:bodyPr>
          <a:p>
            <a:pPr marL="0" indent="0" algn="r">
              <a:lnSpc>
                <a:spcPct val="100000"/>
              </a:lnSpc>
              <a:spcBef>
                <a:spcPts val="0"/>
              </a:spcBef>
              <a:spcAft>
                <a:spcPts val="0"/>
              </a:spcAft>
              <a:buSzPct val="100000"/>
            </a:pPr>
            <a:r>
              <a:rPr lang="zh-CN" altLang="en-US" sz="2400" b="1" dirty="0">
                <a:solidFill>
                  <a:srgbClr val="256DB7"/>
                </a:solidFill>
                <a:effectLst/>
                <a:latin typeface="华文中宋" panose="02010600040101010101" charset="-122"/>
                <a:ea typeface="华文中宋" panose="02010600040101010101" charset="-122"/>
                <a:sym typeface="华文中宋" panose="02010600040101010101" charset="-122"/>
              </a:rPr>
              <a:t>高性能与可扩展性</a:t>
            </a:r>
            <a:endParaRPr lang="zh-CN" altLang="en-US" b="1" dirty="0">
              <a:solidFill>
                <a:srgbClr val="256DB7"/>
              </a:solidFill>
              <a:effectLst/>
              <a:latin typeface="华文中宋" panose="02010600040101010101" charset="-122"/>
              <a:ea typeface="华文中宋" panose="02010600040101010101" charset="-122"/>
              <a:sym typeface="华文中宋" panose="02010600040101010101" charset="-122"/>
            </a:endParaRPr>
          </a:p>
        </p:txBody>
      </p:sp>
      <p:sp>
        <p:nvSpPr>
          <p:cNvPr id="8" name="文本框 7"/>
          <p:cNvSpPr txBox="1"/>
          <p:nvPr userDrawn="1"/>
        </p:nvSpPr>
        <p:spPr>
          <a:xfrm>
            <a:off x="384175" y="4244975"/>
            <a:ext cx="2593340" cy="1781810"/>
          </a:xfrm>
          <a:prstGeom prst="rect">
            <a:avLst/>
          </a:prstGeom>
        </p:spPr>
        <p:txBody>
          <a:bodyPr wrap="square" rtlCol="0" anchor="t">
            <a:noAutofit/>
          </a:bodyPr>
          <a:p>
            <a:pPr algn="r">
              <a:buClrTx/>
              <a:buSzTx/>
              <a:buFontTx/>
            </a:pPr>
            <a:r>
              <a:rPr lang="zh-CN" altLang="en-US" sz="1800">
                <a:latin typeface="华文中宋" panose="02010600040101010101" charset="-122"/>
                <a:ea typeface="华文中宋" panose="02010600040101010101" charset="-122"/>
                <a:sym typeface="华文中宋" panose="02010600040101010101" charset="-122"/>
              </a:rPr>
              <a:t>支持模块化设计，能够根据业务需求灵活配置共识算法、身份验证和数据存储等模块。相比于公有链，性能更高，适合企业级应用。</a:t>
            </a:r>
            <a:endParaRPr lang="zh-CN" altLang="en-US" sz="1800">
              <a:latin typeface="华文中宋" panose="02010600040101010101" charset="-122"/>
              <a:ea typeface="华文中宋" panose="02010600040101010101" charset="-122"/>
              <a:sym typeface="华文中宋" panose="02010600040101010101" charset="-122"/>
            </a:endParaRPr>
          </a:p>
        </p:txBody>
      </p:sp>
      <p:sp>
        <p:nvSpPr>
          <p:cNvPr id="9" name="文本框 8"/>
          <p:cNvSpPr txBox="1"/>
          <p:nvPr userDrawn="1"/>
        </p:nvSpPr>
        <p:spPr>
          <a:xfrm>
            <a:off x="720090" y="974090"/>
            <a:ext cx="3422650" cy="521970"/>
          </a:xfrm>
          <a:prstGeom prst="rect">
            <a:avLst/>
          </a:prstGeom>
        </p:spPr>
        <p:txBody>
          <a:bodyPr wrap="square" rtlCol="0" anchor="t">
            <a:noAutofit/>
          </a:bodyPr>
          <a:p>
            <a:pPr algn="r"/>
            <a:r>
              <a:rPr lang="zh-CN" altLang="en-US" sz="1800">
                <a:latin typeface="华文中宋" panose="02010600040101010101" charset="-122"/>
                <a:ea typeface="华文中宋" panose="02010600040101010101" charset="-122"/>
                <a:sym typeface="华文中宋" panose="02010600040101010101" charset="-122"/>
              </a:rPr>
              <a:t>支持通道机制，允许不同参与方在不同的通道中进行交易，确保数据的隐私性和安全性。</a:t>
            </a:r>
            <a:endParaRPr lang="zh-CN" altLang="en-US" sz="1800">
              <a:latin typeface="华文中宋" panose="02010600040101010101" charset="-122"/>
              <a:ea typeface="华文中宋" panose="02010600040101010101" charset="-122"/>
              <a:sym typeface="华文中宋" panose="02010600040101010101" charset="-122"/>
            </a:endParaRPr>
          </a:p>
        </p:txBody>
      </p:sp>
      <p:sp>
        <p:nvSpPr>
          <p:cNvPr id="11" name="文本框 10"/>
          <p:cNvSpPr txBox="1"/>
          <p:nvPr userDrawn="1"/>
        </p:nvSpPr>
        <p:spPr>
          <a:xfrm>
            <a:off x="7343063" y="1045266"/>
            <a:ext cx="4387306" cy="521970"/>
          </a:xfrm>
          <a:prstGeom prst="rect">
            <a:avLst/>
          </a:prstGeom>
        </p:spPr>
        <p:txBody>
          <a:bodyPr wrap="square" rtlCol="0" anchor="t">
            <a:noAutofit/>
          </a:bodyPr>
          <a:p>
            <a:pPr algn="l">
              <a:buClrTx/>
              <a:buSzTx/>
              <a:buFontTx/>
            </a:pPr>
            <a:r>
              <a:rPr lang="zh-CN" altLang="en-US" sz="1800">
                <a:latin typeface="华文中宋" panose="02010600040101010101" charset="-122"/>
                <a:ea typeface="华文中宋" panose="02010600040101010101" charset="-122"/>
                <a:sym typeface="华文中宋" panose="02010600040101010101" charset="-122"/>
              </a:rPr>
              <a:t>支持多组织、多角色的参与，适合水产品溯源系统中不同角色的协作，确保数据的透明性和不可篡改性。</a:t>
            </a:r>
            <a:endParaRPr lang="zh-CN" altLang="en-US" sz="1800">
              <a:latin typeface="华文中宋" panose="02010600040101010101" charset="-122"/>
              <a:ea typeface="华文中宋" panose="02010600040101010101" charset="-122"/>
              <a:sym typeface="华文中宋" panose="02010600040101010101" charset="-122"/>
            </a:endParaRPr>
          </a:p>
        </p:txBody>
      </p:sp>
      <p:sp>
        <p:nvSpPr>
          <p:cNvPr id="16" name="文本框 15"/>
          <p:cNvSpPr txBox="1"/>
          <p:nvPr/>
        </p:nvSpPr>
        <p:spPr>
          <a:xfrm>
            <a:off x="8832850" y="4058920"/>
            <a:ext cx="2750185" cy="1510030"/>
          </a:xfrm>
          <a:prstGeom prst="rect">
            <a:avLst/>
          </a:prstGeom>
          <a:noFill/>
        </p:spPr>
        <p:txBody>
          <a:bodyPr wrap="square" rtlCol="0" anchor="t">
            <a:noAutofit/>
          </a:bodyPr>
          <a:p>
            <a:pPr algn="l">
              <a:buClrTx/>
              <a:buSzTx/>
              <a:buFontTx/>
            </a:pPr>
            <a:r>
              <a:rPr lang="zh-CN" altLang="en-US" sz="1800">
                <a:latin typeface="华文中宋" panose="02010600040101010101" charset="-122"/>
                <a:ea typeface="华文中宋" panose="02010600040101010101" charset="-122"/>
                <a:sym typeface="华文中宋" panose="02010600040101010101" charset="-122"/>
              </a:rPr>
              <a:t>开发者可以根据业务需求灵活编写智能合约，实现水产品信息的存储、查询等功能，确保数据的透明性和不可篡改性。</a:t>
            </a:r>
            <a:endParaRPr lang="zh-CN" altLang="en-US" sz="1800">
              <a:latin typeface="华文中宋" panose="02010600040101010101" charset="-122"/>
              <a:ea typeface="华文中宋" panose="02010600040101010101" charset="-122"/>
              <a:sym typeface="华文中宋" panose="02010600040101010101" charset="-122"/>
            </a:endParaRPr>
          </a:p>
        </p:txBody>
      </p:sp>
      <p:sp>
        <p:nvSpPr>
          <p:cNvPr id="27" name="矩形 43"/>
          <p:cNvSpPr/>
          <p:nvPr/>
        </p:nvSpPr>
        <p:spPr>
          <a:xfrm>
            <a:off x="-1270" y="651510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选题背景</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4" name="矩形 43"/>
          <p:cNvSpPr/>
          <p:nvPr/>
        </p:nvSpPr>
        <p:spPr>
          <a:xfrm>
            <a:off x="2435860" y="651637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选题意义</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7" name="矩形 43"/>
          <p:cNvSpPr/>
          <p:nvPr/>
        </p:nvSpPr>
        <p:spPr>
          <a:xfrm>
            <a:off x="7310120" y="6513830"/>
            <a:ext cx="2437200"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系统实现</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8" name="矩形 43"/>
          <p:cNvSpPr/>
          <p:nvPr/>
        </p:nvSpPr>
        <p:spPr>
          <a:xfrm>
            <a:off x="9739630" y="6513830"/>
            <a:ext cx="2459355" cy="348615"/>
          </a:xfrm>
          <a:prstGeom prst="rect">
            <a:avLst/>
          </a:prstGeom>
          <a:solidFill>
            <a:srgbClr val="6E85A3"/>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项目优势</a:t>
            </a:r>
            <a:endParaRPr lang="zh-CN" altLang="en-US" sz="1400" dirty="0">
              <a:latin typeface="华文中宋" panose="02010600040101010101" charset="-122"/>
              <a:ea typeface="华文中宋" panose="02010600040101010101" charset="-122"/>
              <a:sym typeface="华文中宋" panose="02010600040101010101" charset="-122"/>
            </a:endParaRPr>
          </a:p>
        </p:txBody>
      </p:sp>
      <p:sp>
        <p:nvSpPr>
          <p:cNvPr id="19" name="矩形 43"/>
          <p:cNvSpPr/>
          <p:nvPr/>
        </p:nvSpPr>
        <p:spPr>
          <a:xfrm>
            <a:off x="4876800" y="6515735"/>
            <a:ext cx="2437200" cy="348615"/>
          </a:xfrm>
          <a:prstGeom prst="rect">
            <a:avLst/>
          </a:prstGeom>
          <a:blipFill rotWithShape="1">
            <a:blip r:embed="rId34"/>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zh-CN" altLang="en-US" sz="1400" dirty="0">
                <a:latin typeface="华文中宋" panose="02010600040101010101" charset="-122"/>
                <a:ea typeface="华文中宋" panose="02010600040101010101" charset="-122"/>
                <a:sym typeface="华文中宋" panose="02010600040101010101" charset="-122"/>
              </a:rPr>
              <a:t>技术方法</a:t>
            </a:r>
            <a:endParaRPr lang="zh-CN" altLang="en-US" sz="1400" dirty="0">
              <a:latin typeface="华文中宋" panose="02010600040101010101" charset="-122"/>
              <a:ea typeface="华文中宋" panose="02010600040101010101" charset="-122"/>
              <a:sym typeface="华文中宋" panose="02010600040101010101"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xml><?xml version="1.0" encoding="utf-8"?>
<p:tagLst xmlns:p="http://schemas.openxmlformats.org/presentationml/2006/main">
  <p:tag name="KSO_WM_DIAGRAM_VIRTUALLY_FRAME" val="{&quot;height&quot;:373.5932283464566,&quot;left&quot;:418.3245669291338,&quot;top&quot;:91.55,&quot;width&quot;:470.5682677165354}"/>
</p:tagLst>
</file>

<file path=ppt/tags/tag11.xml><?xml version="1.0" encoding="utf-8"?>
<p:tagLst xmlns:p="http://schemas.openxmlformats.org/presentationml/2006/main">
  <p:tag name="KSO_WM_DIAGRAM_VIRTUALLY_FRAME" val="{&quot;height&quot;:373.5932283464566,&quot;left&quot;:418.3245669291338,&quot;top&quot;:91.55,&quot;width&quot;:470.5682677165354}"/>
</p:tagLst>
</file>

<file path=ppt/tags/tag12.xml><?xml version="1.0" encoding="utf-8"?>
<p:tagLst xmlns:p="http://schemas.openxmlformats.org/presentationml/2006/main">
  <p:tag name="KSO_WM_DIAGRAM_VIRTUALLY_FRAME" val="{&quot;height&quot;:373.5932283464566,&quot;left&quot;:418.3245669291338,&quot;top&quot;:91.55,&quot;width&quot;:470.5682677165354}"/>
</p:tagLst>
</file>

<file path=ppt/tags/tag13.xml><?xml version="1.0" encoding="utf-8"?>
<p:tagLst xmlns:p="http://schemas.openxmlformats.org/presentationml/2006/main">
  <p:tag name="KSO_WM_DIAGRAM_VIRTUALLY_FRAME" val="{&quot;height&quot;:373.5932283464566,&quot;left&quot;:418.3245669291338,&quot;top&quot;:91.55,&quot;width&quot;:470.5682677165354}"/>
</p:tagLst>
</file>

<file path=ppt/tags/tag14.xml><?xml version="1.0" encoding="utf-8"?>
<p:tagLst xmlns:p="http://schemas.openxmlformats.org/presentationml/2006/main">
  <p:tag name="KSO_WM_DIAGRAM_VIRTUALLY_FRAME" val="{&quot;height&quot;:373.5932283464566,&quot;left&quot;:418.3245669291338,&quot;top&quot;:91.55,&quot;width&quot;:470.5682677165354}"/>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4*n_h_h_a*1_2_3_1"/>
  <p:tag name="KSO_WM_TEMPLATE_CATEGORY" val="diagram"/>
  <p:tag name="KSO_WM_TEMPLATE_INDEX" val="20231082"/>
  <p:tag name="KSO_WM_UNIT_LAYERLEVEL" val="1_1_1_1"/>
  <p:tag name="KSO_WM_TAG_VERSION" val="3.0"/>
  <p:tag name="KSO_WM_UNIT_ISCONTENTSTITLE" val="0"/>
  <p:tag name="KSO_WM_UNIT_ISNUMDGMTITLE" val="0"/>
  <p:tag name="KSO_WM_UNIT_NOCLEAR" val="0"/>
  <p:tag name="KSO_WM_DIAGRAM_GROUP_CODE" val="n1-1"/>
  <p:tag name="KSO_WM_UNIT_TYPE" val="n_h_h_a"/>
  <p:tag name="KSO_WM_UNIT_INDEX" val="1_2_3_1"/>
  <p:tag name="KSO_WM_UNIT_VALUE" val="18"/>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6"/>
  <p:tag name="KSO_WM_DIAGRAM_MIN_ITEMCNT" val="2"/>
  <p:tag name="KSO_WM_DIAGRAM_VIRTUALLY_FRAME" val="{&quot;height&quot;:431.2,&quot;left&quot;:61.7,&quot;top&quot;:83.05,&quot;width&quot;:833.90062992125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 name="KSO_WM_DIAGRAM_USE_COLOR_VALUE" val="{&quot;color_scheme&quot;:1,&quot;theme_color_indexes&quot;:[9,9,9,9,9,9]}"/>
</p:tagLst>
</file>

<file path=ppt/tags/tag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1_1"/>
  <p:tag name="KSO_WM_TEMPLATE_CATEGORY" val="diagram"/>
  <p:tag name="KSO_WM_TEMPLATE_INDEX" val="20231082"/>
  <p:tag name="KSO_WM_UNIT_LAYERLEVEL" val="1_1_1"/>
  <p:tag name="KSO_WM_TAG_VERSION" val="3.0"/>
  <p:tag name="KSO_WM_DIAGRAM_GROUP_CODE" val="n1-1"/>
  <p:tag name="KSO_WM_UNIT_TYPE" val="n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431.2,&quot;left&quot;:15.35,&quot;top&quot;:87.9,&quot;width&quot;:912.9}"/>
  <p:tag name="KSO_WM_DIAGRAM_COLOR_MATCH_VALUE" val="{&quot;shape&quot;:{&quot;fill&quot;:{&quot;type&quot;:0},&quot;glow&quot;:{&quot;colorType&quot;:0},&quot;line&quot;:{&quot;gradient&quot;:[{&quot;brightness&quot;:0,&quot;colorType&quot;:1,&quot;foreColorIndex&quot;:5,&quot;pos&quot;:1,&quot;transparency&quot;:1},{&quot;brightness&quot;:0,&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1"/>
  <p:tag name="KSO_WM_UNIT_LINE_FORE_SCHEMECOLOR_INDEX_2_TRANS" val="1"/>
  <p:tag name="KSO_WM_UNIT_LINE_GRADIENT_TYPE" val="0"/>
  <p:tag name="KSO_WM_UNIT_LINE_GRADIENT_ANGLE" val="258"/>
  <p:tag name="KSO_WM_UNIT_LINE_GRADIENT_Direction" val="-2"/>
  <p:tag name="KSO_WM_UNIT_LINE_FILL_TYPE" val="5"/>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theme_color_indexes&quot;:[7,7,7,7,7,7]}"/>
</p:tagLst>
</file>

<file path=ppt/tags/tag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2_1"/>
  <p:tag name="KSO_WM_TEMPLATE_CATEGORY" val="diagram"/>
  <p:tag name="KSO_WM_TEMPLATE_INDEX" val="20231082"/>
  <p:tag name="KSO_WM_UNIT_LAYERLEVEL" val="1_1_1"/>
  <p:tag name="KSO_WM_TAG_VERSION" val="3.0"/>
  <p:tag name="KSO_WM_DIAGRAM_GROUP_CODE" val="n1-1"/>
  <p:tag name="KSO_WM_UNIT_TYPE" val="n_h_i"/>
  <p:tag name="KSO_WM_UNIT_INDEX" val="1_2_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431.2,&quot;left&quot;:15.35,&quot;top&quot;:87.9,&quot;width&quot;:912.9}"/>
  <p:tag name="KSO_WM_DIAGRAM_COLOR_MATCH_VALUE" val="{&quot;shape&quot;:{&quot;fill&quot;:{&quot;type&quot;:0},&quot;glow&quot;:{&quot;colorType&quot;:0},&quot;line&quot;:{&quot;solidLine&quot;:{&quot;brightness&quot;:0,&quot;colorType&quot;:1,&quot;foreColorIndex&quot;:5,&quot;transparency&quot;:0.7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BRIGHTNESS" val="0"/>
  <p:tag name="KSO_WM_UNIT_LINE_FILL_TYPE" val="2"/>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theme_color_indexes&quot;:[7,7,7,7,7,7]}"/>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1_2"/>
  <p:tag name="KSO_WM_TEMPLATE_CATEGORY" val="diagram"/>
  <p:tag name="KSO_WM_TEMPLATE_INDEX" val="20231082"/>
  <p:tag name="KSO_WM_UNIT_LAYERLEVEL" val="1_1_1"/>
  <p:tag name="KSO_WM_TAG_VERSION" val="3.0"/>
  <p:tag name="KSO_WM_DIAGRAM_GROUP_CODE" val="n1-1"/>
  <p:tag name="KSO_WM_UNIT_TYPE" val="n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431.2,&quot;left&quot;:15.35,&quot;top&quot;:87.9,&quot;width&quot;:912.9}"/>
  <p:tag name="KSO_WM_DIAGRAM_COLOR_MATCH_VALUE" val="{&quot;shape&quot;:{&quot;fill&quot;:{&quot;type&quot;:0},&quot;glow&quot;:{&quot;colorType&quot;:0},&quot;line&quot;:{&quot;gradient&quot;:[{&quot;brightness&quot;:0,&quot;colorType&quot;:1,&quot;foreColorIndex&quot;:5,&quot;pos&quot;:1,&quot;transparency&quot;:1},{&quot;brightness&quot;:0,&quot;colorType&quot;:1,&quot;foreColorIndex&quot;:5,&quot;pos&quot;:0,&quot;transparency&quot;:0.3799999952316284}],&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1_BRIGHTNESS" val="0"/>
  <p:tag name="KSO_WM_UNIT_LINE_FORE_SCHEMECOLOR_INDEX_1" val="5"/>
  <p:tag name="KSO_WM_UNIT_LINE_FORE_SCHEMECOLOR_INDEX_1_POS" val="0"/>
  <p:tag name="KSO_WM_UNIT_LINE_FORE_SCHEMECOLOR_INDEX_1_TRANS" val="0.38"/>
  <p:tag name="KSO_WM_UNIT_LINE_FORE_SCHEMECOLOR_INDEX_2_BRIGHTNESS" val="0"/>
  <p:tag name="KSO_WM_UNIT_LINE_FORE_SCHEMECOLOR_INDEX_2" val="5"/>
  <p:tag name="KSO_WM_UNIT_LINE_FORE_SCHEMECOLOR_INDEX_2_POS" val="1"/>
  <p:tag name="KSO_WM_UNIT_LINE_FORE_SCHEMECOLOR_INDEX_2_TRANS" val="1"/>
  <p:tag name="KSO_WM_UNIT_LINE_GRADIENT_TYPE" val="0"/>
  <p:tag name="KSO_WM_UNIT_LINE_GRADIENT_ANGLE" val="258"/>
  <p:tag name="KSO_WM_UNIT_LINE_GRADIENT_Direction" val="-2"/>
  <p:tag name="KSO_WM_UNIT_LINE_FILL_TYPE" val="5"/>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theme_color_indexes&quot;:[7,7,7,7,7,7]}"/>
</p:tagLst>
</file>

<file path=ppt/tags/tag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1_3"/>
  <p:tag name="KSO_WM_TEMPLATE_CATEGORY" val="diagram"/>
  <p:tag name="KSO_WM_TEMPLATE_INDEX" val="20231082"/>
  <p:tag name="KSO_WM_UNIT_LAYERLEVEL" val="1_1_1"/>
  <p:tag name="KSO_WM_TAG_VERSION" val="3.0"/>
  <p:tag name="KSO_WM_DIAGRAM_GROUP_CODE" val="n1-1"/>
  <p:tag name="KSO_WM_UNIT_TYPE" val="n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431.2,&quot;left&quot;:15.35,&quot;top&quot;:87.9,&quot;width&quot;:912.9}"/>
  <p:tag name="KSO_WM_DIAGRAM_COLOR_MATCH_VALUE" val="{&quot;shape&quot;:{&quot;fill&quot;:{&quot;type&quot;:0},&quot;glow&quot;:{&quot;colorType&quot;:0},&quot;line&quot;:{&quot;gradient&quot;:[{&quot;brightness&quot;:0,&quot;colorType&quot;:1,&quot;foreColorIndex&quot;:5,&quot;pos&quot;:1,&quot;transparency&quot;:0.6700000166893005},{&quot;brightness&quot;:0,&quot;colorType&quot;:1,&quot;foreColorIndex&quot;:5,&quot;pos&quot;:0,&quot;transparency&quot;:0.4000000059604645}],&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1_BRIGHTNESS" val="0"/>
  <p:tag name="KSO_WM_UNIT_LINE_FORE_SCHEMECOLOR_INDEX_1" val="5"/>
  <p:tag name="KSO_WM_UNIT_LINE_FORE_SCHEMECOLOR_INDEX_1_POS" val="0"/>
  <p:tag name="KSO_WM_UNIT_LINE_FORE_SCHEMECOLOR_INDEX_1_TRANS" val="0.4"/>
  <p:tag name="KSO_WM_UNIT_LINE_FORE_SCHEMECOLOR_INDEX_2_BRIGHTNESS" val="0"/>
  <p:tag name="KSO_WM_UNIT_LINE_FORE_SCHEMECOLOR_INDEX_2" val="5"/>
  <p:tag name="KSO_WM_UNIT_LINE_FORE_SCHEMECOLOR_INDEX_2_POS" val="1"/>
  <p:tag name="KSO_WM_UNIT_LINE_FORE_SCHEMECOLOR_INDEX_2_TRANS" val="0.67"/>
  <p:tag name="KSO_WM_UNIT_LINE_GRADIENT_TYPE" val="0"/>
  <p:tag name="KSO_WM_UNIT_LINE_GRADIENT_ANGLE" val="258"/>
  <p:tag name="KSO_WM_UNIT_LINE_GRADIENT_Direction" val="-2"/>
  <p:tag name="KSO_WM_UNIT_LINE_FILL_TYPE" val="5"/>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theme_color_indexes&quot;:[7,7,7,7,7,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1_4"/>
  <p:tag name="KSO_WM_TEMPLATE_CATEGORY" val="diagram"/>
  <p:tag name="KSO_WM_TEMPLATE_INDEX" val="20231082"/>
  <p:tag name="KSO_WM_UNIT_LAYERLEVEL" val="1_1_1"/>
  <p:tag name="KSO_WM_TAG_VERSION" val="3.0"/>
  <p:tag name="KSO_WM_DIAGRAM_GROUP_CODE" val="n1-1"/>
  <p:tag name="KSO_WM_UNIT_TYPE" val="n_h_i"/>
  <p:tag name="KSO_WM_UNIT_INDEX" val="1_1_4"/>
  <p:tag name="KSO_WM_DIAGRAM_VERSION" val="3"/>
  <p:tag name="KSO_WM_DIAGRAM_COLOR_TRICK" val="1"/>
  <p:tag name="KSO_WM_DIAGRAM_COLOR_TEXT_CAN_REMOVE" val="n"/>
  <p:tag name="KSO_WM_UNIT_FILL_TYPE" val="3"/>
  <p:tag name="KSO_WM_DIAGRAM_MAX_ITEMCNT" val="6"/>
  <p:tag name="KSO_WM_DIAGRAM_MIN_ITEMCNT" val="2"/>
  <p:tag name="KSO_WM_DIAGRAM_VIRTUALLY_FRAME" val="{&quot;height&quot;:431.2,&quot;left&quot;:15.35,&quot;top&quot;:87.9,&quot;width&quot;:912.9}"/>
  <p:tag name="KSO_WM_DIAGRAM_COLOR_MATCH_VALUE" val="{&quot;shape&quot;:{&quot;fill&quot;:{&quot;gradient&quot;:[{&quot;brightness&quot;:0.4000000059604645,&quot;colorType&quot;:1,&quot;foreColorIndex&quot;:5,&quot;pos&quot;:0,&quot;transparency&quot;:0},{&quot;brightness&quot;:0.4000000059604645,&quot;colorType&quot;:1,&quot;foreColorIndex&quot;:5,&quot;pos&quot;:1,&quot;transparency&quot;:0},{&quot;brightness&quot;:0,&quot;colorType&quot;:1,&quot;foreColorIndex&quot;:5,&quot;pos&quot;:0.4600000083446502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theme_color_indexes&quot;:[7,7,7,7,7,7]}"/>
</p:tagLst>
</file>

<file path=ppt/tags/tag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1_5"/>
  <p:tag name="KSO_WM_TEMPLATE_CATEGORY" val="diagram"/>
  <p:tag name="KSO_WM_TEMPLATE_INDEX" val="20231082"/>
  <p:tag name="KSO_WM_UNIT_LAYERLEVEL" val="1_1_1"/>
  <p:tag name="KSO_WM_TAG_VERSION" val="3.0"/>
  <p:tag name="KSO_WM_DIAGRAM_GROUP_CODE" val="n1-1"/>
  <p:tag name="KSO_WM_UNIT_TYPE" val="n_h_i"/>
  <p:tag name="KSO_WM_UNIT_INDEX" val="1_1_5"/>
  <p:tag name="KSO_WM_DIAGRAM_VERSION" val="3"/>
  <p:tag name="KSO_WM_DIAGRAM_COLOR_TRICK" val="1"/>
  <p:tag name="KSO_WM_DIAGRAM_COLOR_TEXT_CAN_REMOVE" val="n"/>
  <p:tag name="KSO_WM_UNIT_FILL_TYPE" val="3"/>
  <p:tag name="KSO_WM_DIAGRAM_MAX_ITEMCNT" val="6"/>
  <p:tag name="KSO_WM_DIAGRAM_MIN_ITEMCNT" val="2"/>
  <p:tag name="KSO_WM_DIAGRAM_VIRTUALLY_FRAME" val="{&quot;height&quot;:431.2,&quot;left&quot;:15.35,&quot;top&quot;:87.9,&quot;width&quot;:912.9}"/>
  <p:tag name="KSO_WM_DIAGRAM_COLOR_MATCH_VALUE" val="{&quot;shape&quot;:{&quot;fill&quot;:{&quot;gradient&quot;:[{&quot;brightness&quot;:0,&quot;colorType&quot;:1,&quot;foreColorIndex&quot;:5,&quot;pos&quot;:0,&quot;transparency&quot;:0},{&quot;brightness&quot;:0.800000011920929,&quot;colorType&quot;:1,&quot;foreColorIndex&quot;:5,&quot;pos&quot;:0.3799999952316284,&quot;transparency&quot;:0}],&quot;type&quot;:3},&quot;glow&quot;:{&quot;colorType&quot;:0},&quot;line&quot;:{&quot;gradient&quot;:[{&quot;brightness&quot;:0,&quot;colorType&quot;:1,&quot;foreColorIndex&quot;:14,&quot;pos&quot;:0.5400000214576721,&quot;transparency&quot;:0},{&quot;brightness&quot;:-0.25,&quot;colorType&quot;:1,&quot;foreColorIndex&quot;:5,&quot;pos&quot;:1,&quot;transparency&quot;:0}],&quot;type&quot;:2},&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1_BRIGHTNESS" val="0"/>
  <p:tag name="KSO_WM_UNIT_LINE_FORE_SCHEMECOLOR_INDEX_1" val="14"/>
  <p:tag name="KSO_WM_UNIT_LINE_FORE_SCHEMECOLOR_INDEX_1_POS" val="0.54"/>
  <p:tag name="KSO_WM_UNIT_LINE_FORE_SCHEMECOLOR_INDEX_1_TRANS" val="0"/>
  <p:tag name="KSO_WM_UNIT_LINE_FORE_SCHEMECOLOR_INDEX_2_BRIGHTNESS" val="-0.25"/>
  <p:tag name="KSO_WM_UNIT_LINE_FORE_SCHEMECOLOR_INDEX_2" val="5"/>
  <p:tag name="KSO_WM_UNIT_LINE_FORE_SCHEMECOLOR_INDEX_2_POS" val="1"/>
  <p:tag name="KSO_WM_UNIT_LINE_FORE_SCHEMECOLOR_INDEX_2_TRANS" val="0"/>
  <p:tag name="KSO_WM_UNIT_LINE_GRADIENT_TYPE" val="0"/>
  <p:tag name="KSO_WM_UNIT_LINE_GRADIENT_ANGLE" val="98"/>
  <p:tag name="KSO_WM_UNIT_LINE_GRADIENT_Direction" val="-2"/>
  <p:tag name="KSO_WM_UNIT_LINE_FILL_TYPE" val="5"/>
  <p:tag name="KSO_WM_UNIT_SHADOW_SCHEMECOLOR_INDEX_BRIGHTNESS" val="0"/>
  <p:tag name="KSO_WM_UNIT_SHADOW_SCHEMECOLOR_INDEX" val="5"/>
  <p:tag name="KSO_WM_UNIT_TEXT_FILL_FORE_SCHEMECOLOR_INDEX_BRIGHTNESS" val="0"/>
  <p:tag name="KSO_WM_UNIT_TEXT_FILL_FORE_SCHEMECOLOR_INDEX" val="5"/>
  <p:tag name="KSO_WM_UNIT_TEXT_FILL_TYPE" val="1"/>
  <p:tag name="KSO_WM_UNIT_USESOURCEFORMAT_APPLY" val="1"/>
  <p:tag name="KSO_WM_DIAGRAM_USE_COLOR_VALUE" val="{&quot;color_scheme&quot;:1,&quot;theme_color_indexes&quot;:[7,7,7,7,7,7]}"/>
</p:tagLst>
</file>

<file path=ppt/tags/tag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1_6"/>
  <p:tag name="KSO_WM_TEMPLATE_CATEGORY" val="diagram"/>
  <p:tag name="KSO_WM_TEMPLATE_INDEX" val="20231082"/>
  <p:tag name="KSO_WM_UNIT_LAYERLEVEL" val="1_1_1"/>
  <p:tag name="KSO_WM_TAG_VERSION" val="3.0"/>
  <p:tag name="KSO_WM_DIAGRAM_GROUP_CODE" val="n1-1"/>
  <p:tag name="KSO_WM_UNIT_TYPE" val="n_h_i"/>
  <p:tag name="KSO_WM_UNIT_INDEX" val="1_1_6"/>
  <p:tag name="KSO_WM_DIAGRAM_VERSION" val="3"/>
  <p:tag name="KSO_WM_DIAGRAM_COLOR_TRICK" val="1"/>
  <p:tag name="KSO_WM_DIAGRAM_COLOR_TEXT_CAN_REMOVE" val="n"/>
  <p:tag name="KSO_WM_UNIT_FILL_TYPE" val="3"/>
  <p:tag name="KSO_WM_DIAGRAM_MAX_ITEMCNT" val="6"/>
  <p:tag name="KSO_WM_DIAGRAM_MIN_ITEMCNT" val="2"/>
  <p:tag name="KSO_WM_DIAGRAM_VIRTUALLY_FRAME" val="{&quot;height&quot;:431.2,&quot;left&quot;:15.35,&quot;top&quot;:87.9,&quot;width&quot;:912.9}"/>
  <p:tag name="KSO_WM_DIAGRAM_COLOR_MATCH_VALUE" val="{&quot;shape&quot;:{&quot;fill&quot;:{&quot;gradient&quot;:[{&quot;brightness&quot;:0,&quot;colorType&quot;:1,&quot;foreColorIndex&quot;:5,&quot;pos&quot;:0,&quot;transparency&quot;:0.5699999928474426},{&quot;brightness&quot;:0,&quot;colorType&quot;:2,&quot;pos&quot;:0.9599999785423279,&quot;rgb&quot;:&quot;#f2f2f2&quot;,&quot;transparency&quot;:1},{&quot;brightness&quot;:0,&quot;colorType&quot;:1,&quot;foreColorIndex&quot;:5,&quot;pos&quot;:0.47999998927116394,&quot;transparency&quot;:0.709999978542327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theme_color_indexes&quot;:[7,7,7,7,7,7]}"/>
</p:tagLst>
</file>

<file path=ppt/tags/tag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1_7"/>
  <p:tag name="KSO_WM_TEMPLATE_CATEGORY" val="diagram"/>
  <p:tag name="KSO_WM_TEMPLATE_INDEX" val="20231082"/>
  <p:tag name="KSO_WM_UNIT_LAYERLEVEL" val="1_1_1"/>
  <p:tag name="KSO_WM_TAG_VERSION" val="3.0"/>
  <p:tag name="KSO_WM_DIAGRAM_GROUP_CODE" val="n1-1"/>
  <p:tag name="KSO_WM_UNIT_TYPE" val="n_h_i"/>
  <p:tag name="KSO_WM_UNIT_INDEX" val="1_1_7"/>
  <p:tag name="KSO_WM_DIAGRAM_VERSION" val="3"/>
  <p:tag name="KSO_WM_DIAGRAM_COLOR_TRICK" val="1"/>
  <p:tag name="KSO_WM_DIAGRAM_COLOR_TEXT_CAN_REMOVE" val="n"/>
  <p:tag name="KSO_WM_UNIT_FILL_TYPE" val="3"/>
  <p:tag name="KSO_WM_DIAGRAM_MAX_ITEMCNT" val="6"/>
  <p:tag name="KSO_WM_DIAGRAM_MIN_ITEMCNT" val="2"/>
  <p:tag name="KSO_WM_DIAGRAM_VIRTUALLY_FRAME" val="{&quot;height&quot;:431.2,&quot;left&quot;:15.35,&quot;top&quot;:87.9,&quot;width&quot;:912.9}"/>
  <p:tag name="KSO_WM_DIAGRAM_COLOR_MATCH_VALUE" val="{&quot;shape&quot;:{&quot;fill&quot;:{&quot;gradient&quot;:[{&quot;brightness&quot;:0,&quot;colorType&quot;:1,&quot;foreColorIndex&quot;:5,&quot;pos&quot;:0,&quot;transparency&quot;:0.8799999952316284},{&quot;brightness&quot;:0,&quot;colorType&quot;:1,&quot;foreColorIndex&quot;:5,&quot;pos&quot;:1,&quot;transparency&quot;:0.879999995231628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theme_color_indexes&quot;:[7,7,7,7,7,7]}"/>
</p:tagLst>
</file>

<file path=ppt/tags/tag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1_8"/>
  <p:tag name="KSO_WM_TEMPLATE_CATEGORY" val="diagram"/>
  <p:tag name="KSO_WM_TEMPLATE_INDEX" val="20231082"/>
  <p:tag name="KSO_WM_UNIT_LAYERLEVEL" val="1_1_1"/>
  <p:tag name="KSO_WM_TAG_VERSION" val="3.0"/>
  <p:tag name="KSO_WM_DIAGRAM_GROUP_CODE" val="n1-1"/>
  <p:tag name="KSO_WM_UNIT_TYPE" val="n_h_i"/>
  <p:tag name="KSO_WM_UNIT_INDEX" val="1_1_8"/>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6"/>
  <p:tag name="KSO_WM_DIAGRAM_MIN_ITEMCNT" val="2"/>
  <p:tag name="KSO_WM_DIAGRAM_VIRTUALLY_FRAME" val="{&quot;height&quot;:431.2,&quot;left&quot;:15.35,&quot;top&quot;:87.9,&quot;width&quot;:912.9}"/>
  <p:tag name="KSO_WM_DIAGRAM_COLOR_MATCH_VALUE" val="{&quot;shape&quot;:{&quot;fill&quot;:{&quot;solid&quot;:{&quot;brightness&quot;:0,&quot;colorType&quot;:1,&quot;foreColorIndex&quot;:5,&quot;transparency&quot;:0.829999983310699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theme_color_indexes&quot;:[7,7,7,7,7,7]}"/>
</p:tagLst>
</file>

<file path=ppt/tags/tag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1_9"/>
  <p:tag name="KSO_WM_TEMPLATE_CATEGORY" val="diagram"/>
  <p:tag name="KSO_WM_TEMPLATE_INDEX" val="20231082"/>
  <p:tag name="KSO_WM_UNIT_LAYERLEVEL" val="1_1_1"/>
  <p:tag name="KSO_WM_TAG_VERSION" val="3.0"/>
  <p:tag name="KSO_WM_DIAGRAM_GROUP_CODE" val="n1-1"/>
  <p:tag name="KSO_WM_UNIT_TYPE" val="n_h_i"/>
  <p:tag name="KSO_WM_UNIT_INDEX" val="1_1_9"/>
  <p:tag name="KSO_WM_DIAGRAM_VERSION" val="3"/>
  <p:tag name="KSO_WM_DIAGRAM_COLOR_TRICK" val="1"/>
  <p:tag name="KSO_WM_DIAGRAM_COLOR_TEXT_CAN_REMOVE" val="n"/>
  <p:tag name="KSO_WM_UNIT_FILL_TYPE" val="3"/>
  <p:tag name="KSO_WM_DIAGRAM_MAX_ITEMCNT" val="6"/>
  <p:tag name="KSO_WM_DIAGRAM_MIN_ITEMCNT" val="2"/>
  <p:tag name="KSO_WM_DIAGRAM_VIRTUALLY_FRAME" val="{&quot;height&quot;:431.2,&quot;left&quot;:15.35,&quot;top&quot;:87.9,&quot;width&quot;:912.9}"/>
  <p:tag name="KSO_WM_DIAGRAM_COLOR_MATCH_VALUE" val="{&quot;shape&quot;:{&quot;fill&quot;:{&quot;gradient&quot;:[{&quot;brightness&quot;:0.10000000149011612,&quot;colorType&quot;:1,&quot;foreColorIndex&quot;:5,&quot;pos&quot;:0.3799999952316284,&quot;transparency&quot;:0},{&quot;brightness&quot;:0,&quot;colorType&quot;:1,&quot;foreColorIndex&quot;:5,&quot;pos&quot;:0.69999998807907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theme_color_indexes&quot;:[7,7,7,7,7,7]}"/>
</p:tagLst>
</file>

<file path=ppt/tags/tag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1_10"/>
  <p:tag name="KSO_WM_TEMPLATE_CATEGORY" val="diagram"/>
  <p:tag name="KSO_WM_TEMPLATE_INDEX" val="20231082"/>
  <p:tag name="KSO_WM_UNIT_LAYERLEVEL" val="1_1_1"/>
  <p:tag name="KSO_WM_TAG_VERSION" val="3.0"/>
  <p:tag name="KSO_WM_DIAGRAM_GROUP_CODE" val="n1-1"/>
  <p:tag name="KSO_WM_UNIT_TYPE" val="n_h_i"/>
  <p:tag name="KSO_WM_UNIT_INDEX" val="1_1_10"/>
  <p:tag name="KSO_WM_DIAGRAM_VERSION" val="3"/>
  <p:tag name="KSO_WM_DIAGRAM_COLOR_TRICK" val="1"/>
  <p:tag name="KSO_WM_DIAGRAM_COLOR_TEXT_CAN_REMOVE" val="n"/>
  <p:tag name="KSO_WM_UNIT_FILL_TYPE" val="3"/>
  <p:tag name="KSO_WM_DIAGRAM_MAX_ITEMCNT" val="6"/>
  <p:tag name="KSO_WM_DIAGRAM_MIN_ITEMCNT" val="2"/>
  <p:tag name="KSO_WM_DIAGRAM_VIRTUALLY_FRAME" val="{&quot;height&quot;:431.2,&quot;left&quot;:15.35,&quot;top&quot;:87.9,&quot;width&quot;:912.9}"/>
  <p:tag name="KSO_WM_DIAGRAM_COLOR_MATCH_VALUE" val="{&quot;shape&quot;:{&quot;fill&quot;:{&quot;gradient&quot;:[{&quot;brightness&quot;:0.10000000149011612,&quot;colorType&quot;:1,&quot;foreColorIndex&quot;:5,&quot;pos&quot;:0.20000000298023224,&quot;transparency&quot;:0},{&quot;brightness&quot;:0,&quot;colorType&quot;:1,&quot;foreColorIndex&quot;:5,&quot;pos&quot;:0.699999988079071,&quot;transparency&quot;:0}],&quot;type&quot;:3},&quot;glow&quot;:{&quot;colorType&quot;:0},&quot;line&quot;:{&quot;gradient&quot;:[{&quot;brightness&quot;:0,&quot;colorType&quot;:2,&quot;pos&quot;:0.5400000214576721,&quot;rgb&quot;:&quot;#ffffff&quot;,&quot;transparency&quot;:1},{&quot;brightness&quot;:0,&quot;colorType&quot;:2,&quot;pos&quot;:0,&quot;rgb&quot;:&quot;#ffffff&quot;,&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theme_color_indexes&quot;:[7,7,7,7,7,7]}"/>
</p:tagLst>
</file>

<file path=ppt/tags/tag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2_3*n_h_i*1_1_11"/>
  <p:tag name="KSO_WM_TEMPLATE_CATEGORY" val="diagram"/>
  <p:tag name="KSO_WM_TEMPLATE_INDEX" val="20231082"/>
  <p:tag name="KSO_WM_UNIT_LAYERLEVEL" val="1_1_1"/>
  <p:tag name="KSO_WM_TAG_VERSION" val="3.0"/>
  <p:tag name="KSO_WM_DIAGRAM_GROUP_CODE" val="n1-1"/>
  <p:tag name="KSO_WM_UNIT_TYPE" val="n_h_i"/>
  <p:tag name="KSO_WM_UNIT_INDEX" val="1_1_11"/>
  <p:tag name="KSO_WM_DIAGRAM_VERSION" val="3"/>
  <p:tag name="KSO_WM_DIAGRAM_COLOR_TRICK" val="1"/>
  <p:tag name="KSO_WM_DIAGRAM_COLOR_TEXT_CAN_REMOVE" val="n"/>
  <p:tag name="KSO_WM_UNIT_FILL_TYPE" val="3"/>
  <p:tag name="KSO_WM_DIAGRAM_MAX_ITEMCNT" val="6"/>
  <p:tag name="KSO_WM_DIAGRAM_MIN_ITEMCNT" val="2"/>
  <p:tag name="KSO_WM_DIAGRAM_VIRTUALLY_FRAME" val="{&quot;height&quot;:431.2,&quot;left&quot;:15.35,&quot;top&quot;:87.9,&quot;width&quot;:912.9}"/>
  <p:tag name="KSO_WM_DIAGRAM_COLOR_MATCH_VALUE" val="{&quot;shape&quot;:{&quot;fill&quot;:{&quot;gradient&quot;:[{&quot;brightness&quot;:0.10000000149011612,&quot;colorType&quot;:1,&quot;foreColorIndex&quot;:5,&quot;pos&quot;:0,&quot;transparency&quot;:0},{&quot;brightness&quot;:0,&quot;colorType&quot;:1,&quot;foreColorIndex&quot;:5,&quot;pos&quot;:0.699999988079071,&quot;transparency&quot;:0}],&quot;type&quot;:3},&quot;glow&quot;:{&quot;colorType&quot;:0},&quot;line&quot;:{&quot;gradient&quot;:[{&quot;brightness&quot;:0,&quot;colorType&quot;:2,&quot;pos&quot;:0.5400000214576721,&quot;rgb&quot;:&quot;#ffffff&quot;,&quot;transparency&quot;:1},{&quot;brightness&quot;:0,&quot;colorType&quot;:2,&quot;pos&quot;:0,&quot;rgb&quot;:&quot;#ffffff&quot;,&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theme_color_indexes&quot;:[7,7,7,7,7,7]}"/>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a*1_1_1"/>
  <p:tag name="KSO_WM_TEMPLATE_CATEGORY" val="diagram"/>
  <p:tag name="KSO_WM_TEMPLATE_INDEX" val="20231082"/>
  <p:tag name="KSO_WM_UNIT_LAYERLEVEL" val="1_1_1"/>
  <p:tag name="KSO_WM_TAG_VERSION" val="3.0"/>
  <p:tag name="KSO_WM_UNIT_ISCONTENTSTITLE" val="0"/>
  <p:tag name="KSO_WM_UNIT_ISNUMDGMTITLE" val="0"/>
  <p:tag name="KSO_WM_UNIT_NOCLEAR" val="0"/>
  <p:tag name="KSO_WM_DIAGRAM_GROUP_CODE" val="n1-1"/>
  <p:tag name="KSO_WM_UNIT_TYPE" val="n_h_a"/>
  <p:tag name="KSO_WM_UNIT_INDEX" val="1_1_1"/>
  <p:tag name="KSO_WM_UNIT_VALUE" val="15"/>
  <p:tag name="KSO_WM_DIAGRAM_VERSION" val="3"/>
  <p:tag name="KSO_WM_DIAGRAM_COLOR_TRICK" val="1"/>
  <p:tag name="KSO_WM_DIAGRAM_COLOR_TEXT_CAN_REMOVE" val="n"/>
  <p:tag name="KSO_WM_UNIT_PRESET_TEXT" val="单击此处添加项标题"/>
  <p:tag name="KSO_WM_UNIT_TEXT_FILL_FORE_SCHEMECOLOR_INDEX" val="1"/>
  <p:tag name="KSO_WM_UNIT_TEXT_FILL_TYPE" val="1"/>
  <p:tag name="KSO_WM_DIAGRAM_MAX_ITEMCNT" val="6"/>
  <p:tag name="KSO_WM_DIAGRAM_MIN_ITEMCNT" val="2"/>
  <p:tag name="KSO_WM_DIAGRAM_VIRTUALLY_FRAME" val="{&quot;height&quot;:431.2,&quot;left&quot;:53.95,&quot;top&quot;:87.9,&quot;width&quot;:833.95244094488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
  <p:tag name="KSO_WM_UNIT_TEXT_TYPE" val="1"/>
  <p:tag name="KSO_WM_UNIT_TEXT_SHADOW_SCHEMECOLOR_INDEX_BRIGHTNESS" val="0"/>
  <p:tag name="KSO_WM_UNIT_TEXT_SHADOW_SCHEMECOLOR_INDEX" val="5"/>
  <p:tag name="KSO_WM_UNIT_USESOURCEFORMAT_APPLY" val="1"/>
  <p:tag name="KSO_WM_DIAGRAM_USE_COLOR_VALUE" val="{&quot;color_scheme&quot;:1,&quot;theme_color_indexes&quot;:[9,9,9,9,9,9]}"/>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i*1_2_1_1"/>
  <p:tag name="KSO_WM_TEMPLATE_CATEGORY" val="diagram"/>
  <p:tag name="KSO_WM_TEMPLATE_INDEX" val="20231082"/>
  <p:tag name="KSO_WM_UNIT_LAYERLEVEL" val="1_1_1_1"/>
  <p:tag name="KSO_WM_TAG_VERSION" val="3.0"/>
  <p:tag name="KSO_WM_BEAUTIFY_FLAG" val="#wm#"/>
  <p:tag name="KSO_WM_DIAGRAM_GROUP_CODE" val="n1-1"/>
  <p:tag name="KSO_WM_UNIT_TYPE" val="n_h_h_i"/>
  <p:tag name="KSO_WM_UNIT_INDEX" val="1_2_1_1"/>
  <p:tag name="KSO_WM_DIAGRAM_VERSION" val="3"/>
  <p:tag name="KSO_WM_DIAGRAM_COLOR_TRICK" val="1"/>
  <p:tag name="KSO_WM_DIAGRAM_COLOR_TEXT_CAN_REMOVE" val="n"/>
  <p:tag name="KSO_WM_UNIT_FILL_TYPE" val="3"/>
  <p:tag name="KSO_WM_UNIT_LINE_FORE_SCHEMECOLOR_INDEX" val="14"/>
  <p:tag name="KSO_WM_DIAGRAM_MAX_ITEMCNT" val="6"/>
  <p:tag name="KSO_WM_DIAGRAM_MIN_ITEMCNT" val="2"/>
  <p:tag name="KSO_WM_DIAGRAM_VIRTUALLY_FRAME" val="{&quot;height&quot;:431.2,&quot;left&quot;:15.35,&quot;top&quot;:87.9,&quot;width&quot;:912.9}"/>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BRIGHTNESS" val="0"/>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theme_color_indexes&quot;:[7,7,7,7,7,7]}"/>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i*1_2_2_1"/>
  <p:tag name="KSO_WM_TEMPLATE_CATEGORY" val="diagram"/>
  <p:tag name="KSO_WM_TEMPLATE_INDEX" val="20231082"/>
  <p:tag name="KSO_WM_UNIT_LAYERLEVEL" val="1_1_1_1"/>
  <p:tag name="KSO_WM_TAG_VERSION" val="3.0"/>
  <p:tag name="KSO_WM_BEAUTIFY_FLAG" val="#wm#"/>
  <p:tag name="KSO_WM_DIAGRAM_GROUP_CODE" val="n1-1"/>
  <p:tag name="KSO_WM_UNIT_TYPE" val="n_h_h_i"/>
  <p:tag name="KSO_WM_UNIT_INDEX" val="1_2_2_1"/>
  <p:tag name="KSO_WM_DIAGRAM_VERSION" val="3"/>
  <p:tag name="KSO_WM_DIAGRAM_COLOR_TRICK" val="1"/>
  <p:tag name="KSO_WM_DIAGRAM_COLOR_TEXT_CAN_REMOVE" val="n"/>
  <p:tag name="KSO_WM_UNIT_FILL_TYPE" val="3"/>
  <p:tag name="KSO_WM_UNIT_LINE_FORE_SCHEMECOLOR_INDEX" val="14"/>
  <p:tag name="KSO_WM_DIAGRAM_MAX_ITEMCNT" val="6"/>
  <p:tag name="KSO_WM_DIAGRAM_MIN_ITEMCNT" val="2"/>
  <p:tag name="KSO_WM_DIAGRAM_VIRTUALLY_FRAME" val="{&quot;height&quot;:431.2,&quot;left&quot;:15.35,&quot;top&quot;:87.9,&quot;width&quot;:912.9}"/>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BRIGHTNESS" val="0"/>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theme_color_indexes&quot;:[7,7,7,7,7,7]}"/>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i*1_2_4_1"/>
  <p:tag name="KSO_WM_TEMPLATE_CATEGORY" val="diagram"/>
  <p:tag name="KSO_WM_TEMPLATE_INDEX" val="20231082"/>
  <p:tag name="KSO_WM_UNIT_LAYERLEVEL" val="1_1_1_1"/>
  <p:tag name="KSO_WM_TAG_VERSION" val="3.0"/>
  <p:tag name="KSO_WM_BEAUTIFY_FLAG" val="#wm#"/>
  <p:tag name="KSO_WM_DIAGRAM_GROUP_CODE" val="n1-1"/>
  <p:tag name="KSO_WM_UNIT_TYPE" val="n_h_h_i"/>
  <p:tag name="KSO_WM_UNIT_INDEX" val="1_2_4_1"/>
  <p:tag name="KSO_WM_DIAGRAM_VERSION" val="3"/>
  <p:tag name="KSO_WM_DIAGRAM_COLOR_TRICK" val="1"/>
  <p:tag name="KSO_WM_DIAGRAM_COLOR_TEXT_CAN_REMOVE" val="n"/>
  <p:tag name="KSO_WM_UNIT_FILL_TYPE" val="3"/>
  <p:tag name="KSO_WM_UNIT_LINE_FORE_SCHEMECOLOR_INDEX" val="14"/>
  <p:tag name="KSO_WM_DIAGRAM_MAX_ITEMCNT" val="6"/>
  <p:tag name="KSO_WM_DIAGRAM_MIN_ITEMCNT" val="2"/>
  <p:tag name="KSO_WM_DIAGRAM_VIRTUALLY_FRAME" val="{&quot;height&quot;:431.2,&quot;left&quot;:15.35,&quot;top&quot;:87.9,&quot;width&quot;:912.9}"/>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BRIGHTNESS" val="0"/>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theme_color_indexes&quot;:[7,7,7,7,7,7]}"/>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i*1_2_3_1"/>
  <p:tag name="KSO_WM_TEMPLATE_CATEGORY" val="diagram"/>
  <p:tag name="KSO_WM_TEMPLATE_INDEX" val="20231082"/>
  <p:tag name="KSO_WM_UNIT_LAYERLEVEL" val="1_1_1_1"/>
  <p:tag name="KSO_WM_TAG_VERSION" val="3.0"/>
  <p:tag name="KSO_WM_BEAUTIFY_FLAG" val="#wm#"/>
  <p:tag name="KSO_WM_DIAGRAM_GROUP_CODE" val="n1-1"/>
  <p:tag name="KSO_WM_UNIT_TYPE" val="n_h_h_i"/>
  <p:tag name="KSO_WM_UNIT_INDEX" val="1_2_3_1"/>
  <p:tag name="KSO_WM_DIAGRAM_VERSION" val="3"/>
  <p:tag name="KSO_WM_DIAGRAM_COLOR_TRICK" val="1"/>
  <p:tag name="KSO_WM_DIAGRAM_COLOR_TEXT_CAN_REMOVE" val="n"/>
  <p:tag name="KSO_WM_UNIT_FILL_TYPE" val="3"/>
  <p:tag name="KSO_WM_UNIT_LINE_FORE_SCHEMECOLOR_INDEX" val="14"/>
  <p:tag name="KSO_WM_DIAGRAM_MAX_ITEMCNT" val="6"/>
  <p:tag name="KSO_WM_DIAGRAM_MIN_ITEMCNT" val="2"/>
  <p:tag name="KSO_WM_DIAGRAM_VIRTUALLY_FRAME" val="{&quot;height&quot;:431.2,&quot;left&quot;:15.35,&quot;top&quot;:87.9,&quot;width&quot;:912.9}"/>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BRIGHTNESS" val="0"/>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theme_color_indexes&quot;:[7,7,7,7,7,7]}"/>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a*1_2_4_1"/>
  <p:tag name="KSO_WM_TEMPLATE_CATEGORY" val="diagram"/>
  <p:tag name="KSO_WM_TEMPLATE_INDEX" val="20231082"/>
  <p:tag name="KSO_WM_UNIT_LAYERLEVEL" val="1_1_1_1"/>
  <p:tag name="KSO_WM_TAG_VERSION" val="3.0"/>
  <p:tag name="KSO_WM_BEAUTIFY_FLAG" val="#wm#"/>
  <p:tag name="KSO_WM_UNIT_ISCONTENTSTITLE" val="0"/>
  <p:tag name="KSO_WM_UNIT_ISNUMDGMTITLE" val="0"/>
  <p:tag name="KSO_WM_UNIT_NOCLEAR" val="0"/>
  <p:tag name="KSO_WM_DIAGRAM_GROUP_CODE" val="n1-1"/>
  <p:tag name="KSO_WM_UNIT_TYPE" val="n_h_h_a"/>
  <p:tag name="KSO_WM_UNIT_INDEX" val="1_2_4_1"/>
  <p:tag name="KSO_WM_UNIT_VALUE" val="18"/>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6"/>
  <p:tag name="KSO_WM_DIAGRAM_MIN_ITEMCNT" val="2"/>
  <p:tag name="KSO_WM_DIAGRAM_VIRTUALLY_FRAME" val="{&quot;height&quot;:431.2,&quot;left&quot;:15.35,&quot;top&quot;:87.9,&quot;width&quot;:91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 name="KSO_WM_DIAGRAM_USE_COLOR_VALUE" val="{&quot;color_scheme&quot;:1,&quot;theme_color_indexes&quot;:[7,7,7,7,7,7]}"/>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a*1_2_2_1"/>
  <p:tag name="KSO_WM_TEMPLATE_CATEGORY" val="diagram"/>
  <p:tag name="KSO_WM_TEMPLATE_INDEX" val="20231082"/>
  <p:tag name="KSO_WM_UNIT_LAYERLEVEL" val="1_1_1_1"/>
  <p:tag name="KSO_WM_TAG_VERSION" val="3.0"/>
  <p:tag name="KSO_WM_BEAUTIFY_FLAG" val="#wm#"/>
  <p:tag name="KSO_WM_UNIT_ISCONTENTSTITLE" val="0"/>
  <p:tag name="KSO_WM_UNIT_ISNUMDGMTITLE" val="0"/>
  <p:tag name="KSO_WM_UNIT_NOCLEAR" val="0"/>
  <p:tag name="KSO_WM_DIAGRAM_GROUP_CODE" val="n1-1"/>
  <p:tag name="KSO_WM_UNIT_TYPE" val="n_h_h_a"/>
  <p:tag name="KSO_WM_UNIT_INDEX" val="1_2_2_1"/>
  <p:tag name="KSO_WM_UNIT_VALUE" val="18"/>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6"/>
  <p:tag name="KSO_WM_DIAGRAM_MIN_ITEMCNT" val="2"/>
  <p:tag name="KSO_WM_DIAGRAM_VIRTUALLY_FRAME" val="{&quot;height&quot;:431.2,&quot;left&quot;:15.35,&quot;top&quot;:87.9,&quot;width&quot;:91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 name="KSO_WM_DIAGRAM_USE_COLOR_VALUE" val="{&quot;color_scheme&quot;:1,&quot;theme_color_indexes&quot;:[7,7,7,7,7,7]}"/>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x*1_2_1_1"/>
  <p:tag name="KSO_WM_TEMPLATE_CATEGORY" val="diagram"/>
  <p:tag name="KSO_WM_TEMPLATE_INDEX" val="20231082"/>
  <p:tag name="KSO_WM_UNIT_LAYERLEVEL" val="1_1_1_1"/>
  <p:tag name="KSO_WM_TAG_VERSION" val="3.0"/>
  <p:tag name="KSO_WM_BEAUTIFY_FLAG" val="#wm#"/>
  <p:tag name="KSO_WM_UNIT_VALUE" val="66*66"/>
  <p:tag name="KSO_WM_DIAGRAM_GROUP_CODE" val="n1-1"/>
  <p:tag name="KSO_WM_UNIT_TYPE" val="n_h_h_x"/>
  <p:tag name="KSO_WM_UNIT_INDEX" val="1_2_1_1"/>
  <p:tag name="KSO_WM_DIAGRAM_VERSION" val="3"/>
  <p:tag name="KSO_WM_DIAGRAM_COLOR_TRICK" val="1"/>
  <p:tag name="KSO_WM_DIAGRAM_COLOR_TEXT_CAN_REMOVE" val="n"/>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431.2,&quot;left&quot;:15.35,&quot;top&quot;:87.9,&quot;width&quot;:912.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DIAGRAM_USE_COLOR_VALUE" val="{&quot;color_scheme&quot;:1,&quot;theme_color_indexes&quot;:[7,7,7,7,7,7]}"/>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x*1_2_2_1"/>
  <p:tag name="KSO_WM_TEMPLATE_CATEGORY" val="diagram"/>
  <p:tag name="KSO_WM_TEMPLATE_INDEX" val="20231082"/>
  <p:tag name="KSO_WM_UNIT_LAYERLEVEL" val="1_1_1_1"/>
  <p:tag name="KSO_WM_TAG_VERSION" val="3.0"/>
  <p:tag name="KSO_WM_BEAUTIFY_FLAG" val="#wm#"/>
  <p:tag name="KSO_WM_UNIT_VALUE" val="58*58"/>
  <p:tag name="KSO_WM_DIAGRAM_GROUP_CODE" val="n1-1"/>
  <p:tag name="KSO_WM_UNIT_TYPE" val="n_h_h_x"/>
  <p:tag name="KSO_WM_UNIT_INDEX" val="1_2_2_1"/>
  <p:tag name="KSO_WM_DIAGRAM_VERSION" val="3"/>
  <p:tag name="KSO_WM_DIAGRAM_COLOR_TRICK" val="1"/>
  <p:tag name="KSO_WM_DIAGRAM_COLOR_TEXT_CAN_REMOVE" val="n"/>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431.2,&quot;left&quot;:15.35,&quot;top&quot;:87.9,&quot;width&quot;:912.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DIAGRAM_USE_COLOR_VALUE" val="{&quot;color_scheme&quot;:1,&quot;theme_color_indexes&quot;:[7,7,7,7,7,7]}"/>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x*1_2_3_1"/>
  <p:tag name="KSO_WM_TEMPLATE_CATEGORY" val="diagram"/>
  <p:tag name="KSO_WM_TEMPLATE_INDEX" val="20231082"/>
  <p:tag name="KSO_WM_UNIT_LAYERLEVEL" val="1_1_1_1"/>
  <p:tag name="KSO_WM_TAG_VERSION" val="3.0"/>
  <p:tag name="KSO_WM_BEAUTIFY_FLAG" val="#wm#"/>
  <p:tag name="KSO_WM_UNIT_VALUE" val="63*63"/>
  <p:tag name="KSO_WM_DIAGRAM_GROUP_CODE" val="n1-1"/>
  <p:tag name="KSO_WM_UNIT_TYPE" val="n_h_h_x"/>
  <p:tag name="KSO_WM_UNIT_INDEX" val="1_2_3_1"/>
  <p:tag name="KSO_WM_DIAGRAM_VERSION" val="3"/>
  <p:tag name="KSO_WM_DIAGRAM_COLOR_TRICK" val="1"/>
  <p:tag name="KSO_WM_DIAGRAM_COLOR_TEXT_CAN_REMOVE" val="n"/>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431.2,&quot;left&quot;:15.35,&quot;top&quot;:87.9,&quot;width&quot;:912.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DIAGRAM_USE_COLOR_VALUE" val="{&quot;color_scheme&quot;:1,&quot;theme_color_indexes&quot;:[7,7,7,7,7,7]}"/>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x*1_2_4_1"/>
  <p:tag name="KSO_WM_TEMPLATE_CATEGORY" val="diagram"/>
  <p:tag name="KSO_WM_TEMPLATE_INDEX" val="20231082"/>
  <p:tag name="KSO_WM_UNIT_LAYERLEVEL" val="1_1_1_1"/>
  <p:tag name="KSO_WM_TAG_VERSION" val="3.0"/>
  <p:tag name="KSO_WM_BEAUTIFY_FLAG" val="#wm#"/>
  <p:tag name="KSO_WM_UNIT_VALUE" val="60*60"/>
  <p:tag name="KSO_WM_DIAGRAM_GROUP_CODE" val="n1-1"/>
  <p:tag name="KSO_WM_UNIT_TYPE" val="n_h_h_x"/>
  <p:tag name="KSO_WM_UNIT_INDEX" val="1_2_4_1"/>
  <p:tag name="KSO_WM_DIAGRAM_VERSION" val="3"/>
  <p:tag name="KSO_WM_DIAGRAM_COLOR_TRICK" val="1"/>
  <p:tag name="KSO_WM_DIAGRAM_COLOR_TEXT_CAN_REMOVE" val="n"/>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431.2,&quot;left&quot;:15.35,&quot;top&quot;:87.9,&quot;width&quot;:912.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DIAGRAM_USE_COLOR_VALUE" val="{&quot;color_scheme&quot;:1,&quot;theme_color_indexes&quot;:[7,7,7,7,7,7]}"/>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a*1_2_2_1"/>
  <p:tag name="KSO_WM_TEMPLATE_CATEGORY" val="diagram"/>
  <p:tag name="KSO_WM_TEMPLATE_INDEX" val="20231082"/>
  <p:tag name="KSO_WM_UNIT_LAYERLEVEL" val="1_1_1_1"/>
  <p:tag name="KSO_WM_TAG_VERSION" val="3.0"/>
  <p:tag name="KSO_WM_BEAUTIFY_FLAG" val="#wm#"/>
  <p:tag name="KSO_WM_UNIT_ISCONTENTSTITLE" val="0"/>
  <p:tag name="KSO_WM_UNIT_ISNUMDGMTITLE" val="0"/>
  <p:tag name="KSO_WM_UNIT_NOCLEAR" val="0"/>
  <p:tag name="KSO_WM_DIAGRAM_GROUP_CODE" val="n1-1"/>
  <p:tag name="KSO_WM_UNIT_TYPE" val="n_h_h_a"/>
  <p:tag name="KSO_WM_UNIT_INDEX" val="1_2_2_1"/>
  <p:tag name="KSO_WM_UNIT_VALUE" val="18"/>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6"/>
  <p:tag name="KSO_WM_DIAGRAM_MIN_ITEMCNT" val="2"/>
  <p:tag name="KSO_WM_DIAGRAM_VIRTUALLY_FRAME" val="{&quot;height&quot;:431.2,&quot;left&quot;:15.35,&quot;top&quot;:87.9,&quot;width&quot;:91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 name="KSO_WM_DIAGRAM_USE_COLOR_VALUE" val="{&quot;color_scheme&quot;:1,&quot;theme_color_indexes&quot;:[7,7,7,7,7,7]}"/>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4*n_h_h_a*1_2_3_1"/>
  <p:tag name="KSO_WM_TEMPLATE_CATEGORY" val="diagram"/>
  <p:tag name="KSO_WM_TEMPLATE_INDEX" val="20231082"/>
  <p:tag name="KSO_WM_UNIT_LAYERLEVEL" val="1_1_1_1"/>
  <p:tag name="KSO_WM_TAG_VERSION" val="3.0"/>
  <p:tag name="KSO_WM_UNIT_ISCONTENTSTITLE" val="0"/>
  <p:tag name="KSO_WM_UNIT_ISNUMDGMTITLE" val="0"/>
  <p:tag name="KSO_WM_UNIT_NOCLEAR" val="0"/>
  <p:tag name="KSO_WM_DIAGRAM_GROUP_CODE" val="n1-1"/>
  <p:tag name="KSO_WM_UNIT_TYPE" val="n_h_h_a"/>
  <p:tag name="KSO_WM_UNIT_INDEX" val="1_2_3_1"/>
  <p:tag name="KSO_WM_UNIT_VALUE" val="18"/>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6"/>
  <p:tag name="KSO_WM_DIAGRAM_MIN_ITEMCNT" val="2"/>
  <p:tag name="KSO_WM_DIAGRAM_VIRTUALLY_FRAME" val="{&quot;height&quot;:431.2,&quot;left&quot;:61.7,&quot;top&quot;:83.05,&quot;width&quot;:833.90062992125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 name="KSO_WM_DIAGRAM_USE_COLOR_VALUE" val="{&quot;color_scheme&quot;:1,&quot;theme_color_indexes&quot;:[9,9,9,9,9,9]}"/>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4*n_h_h_a*1_2_1_1"/>
  <p:tag name="KSO_WM_TEMPLATE_CATEGORY" val="diagram"/>
  <p:tag name="KSO_WM_TEMPLATE_INDEX" val="20231082"/>
  <p:tag name="KSO_WM_UNIT_LAYERLEVEL" val="1_1_1_1"/>
  <p:tag name="KSO_WM_TAG_VERSION" val="3.0"/>
  <p:tag name="KSO_WM_UNIT_ISCONTENTSTITLE" val="0"/>
  <p:tag name="KSO_WM_UNIT_ISNUMDGMTITLE" val="0"/>
  <p:tag name="KSO_WM_UNIT_NOCLEAR" val="0"/>
  <p:tag name="KSO_WM_DIAGRAM_GROUP_CODE" val="n1-1"/>
  <p:tag name="KSO_WM_UNIT_TYPE" val="n_h_h_a"/>
  <p:tag name="KSO_WM_UNIT_INDEX" val="1_2_1_1"/>
  <p:tag name="KSO_WM_UNIT_VALUE" val="18"/>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6"/>
  <p:tag name="KSO_WM_DIAGRAM_MIN_ITEMCNT" val="2"/>
  <p:tag name="KSO_WM_DIAGRAM_VIRTUALLY_FRAME" val="{&quot;height&quot;:431.2,&quot;left&quot;:61.7,&quot;top&quot;:83.05,&quot;width&quot;:833.90062992125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 name="KSO_WM_DIAGRAM_USE_COLOR_VALUE" val="{&quot;color_scheme&quot;:1,&quot;theme_color_indexes&quot;:[9,9,9,9,9,9]}"/>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4*n_h_h_a*1_2_3_1"/>
  <p:tag name="KSO_WM_TEMPLATE_CATEGORY" val="diagram"/>
  <p:tag name="KSO_WM_TEMPLATE_INDEX" val="20231082"/>
  <p:tag name="KSO_WM_UNIT_LAYERLEVEL" val="1_1_1_1"/>
  <p:tag name="KSO_WM_TAG_VERSION" val="3.0"/>
  <p:tag name="KSO_WM_UNIT_ISCONTENTSTITLE" val="0"/>
  <p:tag name="KSO_WM_UNIT_ISNUMDGMTITLE" val="0"/>
  <p:tag name="KSO_WM_UNIT_NOCLEAR" val="0"/>
  <p:tag name="KSO_WM_DIAGRAM_GROUP_CODE" val="n1-1"/>
  <p:tag name="KSO_WM_UNIT_TYPE" val="n_h_h_a"/>
  <p:tag name="KSO_WM_UNIT_INDEX" val="1_2_3_1"/>
  <p:tag name="KSO_WM_UNIT_VALUE" val="18"/>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6"/>
  <p:tag name="KSO_WM_DIAGRAM_MIN_ITEMCNT" val="2"/>
  <p:tag name="KSO_WM_DIAGRAM_VIRTUALLY_FRAME" val="{&quot;height&quot;:431.2,&quot;left&quot;:61.7,&quot;top&quot;:83.05,&quot;width&quot;:833.90062992125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 name="KSO_WM_DIAGRAM_USE_COLOR_VALUE" val="{&quot;color_scheme&quot;:1,&quot;theme_color_indexes&quot;:[9,9,9,9,9,9]}"/>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i*1_2_1_1"/>
  <p:tag name="KSO_WM_TEMPLATE_CATEGORY" val="diagram"/>
  <p:tag name="KSO_WM_TEMPLATE_INDEX" val="20231082"/>
  <p:tag name="KSO_WM_UNIT_LAYERLEVEL" val="1_1_1_1"/>
  <p:tag name="KSO_WM_TAG_VERSION" val="3.0"/>
  <p:tag name="KSO_WM_BEAUTIFY_FLAG" val="#wm#"/>
  <p:tag name="KSO_WM_DIAGRAM_GROUP_CODE" val="n1-1"/>
  <p:tag name="KSO_WM_UNIT_TYPE" val="n_h_h_i"/>
  <p:tag name="KSO_WM_UNIT_INDEX" val="1_2_1_1"/>
  <p:tag name="KSO_WM_DIAGRAM_VERSION" val="3"/>
  <p:tag name="KSO_WM_DIAGRAM_COLOR_TRICK" val="1"/>
  <p:tag name="KSO_WM_DIAGRAM_COLOR_TEXT_CAN_REMOVE" val="n"/>
  <p:tag name="KSO_WM_UNIT_FILL_TYPE" val="3"/>
  <p:tag name="KSO_WM_UNIT_LINE_FORE_SCHEMECOLOR_INDEX" val="14"/>
  <p:tag name="KSO_WM_DIAGRAM_MAX_ITEMCNT" val="6"/>
  <p:tag name="KSO_WM_DIAGRAM_MIN_ITEMCNT" val="2"/>
  <p:tag name="KSO_WM_DIAGRAM_VIRTUALLY_FRAME" val="{&quot;height&quot;:433.6169291338583,&quot;left&quot;:53.95,&quot;top&quot;:85.48307086614173,&quot;width&quot;:833.9524409448819}"/>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BRIGHTNESS" val="0"/>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theme_color_indexes&quot;:[7,7,7,7,7,7]}"/>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i*1_2_2_1"/>
  <p:tag name="KSO_WM_TEMPLATE_CATEGORY" val="diagram"/>
  <p:tag name="KSO_WM_TEMPLATE_INDEX" val="20231082"/>
  <p:tag name="KSO_WM_UNIT_LAYERLEVEL" val="1_1_1_1"/>
  <p:tag name="KSO_WM_TAG_VERSION" val="3.0"/>
  <p:tag name="KSO_WM_BEAUTIFY_FLAG" val="#wm#"/>
  <p:tag name="KSO_WM_DIAGRAM_GROUP_CODE" val="n1-1"/>
  <p:tag name="KSO_WM_UNIT_TYPE" val="n_h_h_i"/>
  <p:tag name="KSO_WM_UNIT_INDEX" val="1_2_2_1"/>
  <p:tag name="KSO_WM_DIAGRAM_VERSION" val="3"/>
  <p:tag name="KSO_WM_DIAGRAM_COLOR_TRICK" val="1"/>
  <p:tag name="KSO_WM_DIAGRAM_COLOR_TEXT_CAN_REMOVE" val="n"/>
  <p:tag name="KSO_WM_UNIT_FILL_TYPE" val="3"/>
  <p:tag name="KSO_WM_UNIT_LINE_FORE_SCHEMECOLOR_INDEX" val="14"/>
  <p:tag name="KSO_WM_DIAGRAM_MAX_ITEMCNT" val="6"/>
  <p:tag name="KSO_WM_DIAGRAM_MIN_ITEMCNT" val="2"/>
  <p:tag name="KSO_WM_DIAGRAM_VIRTUALLY_FRAME" val="{&quot;height&quot;:433.6169291338583,&quot;left&quot;:53.95,&quot;top&quot;:85.48307086614173,&quot;width&quot;:833.9524409448819}"/>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BRIGHTNESS" val="0"/>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theme_color_indexes&quot;:[7,7,7,7,7,7]}"/>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i*1_2_4_1"/>
  <p:tag name="KSO_WM_TEMPLATE_CATEGORY" val="diagram"/>
  <p:tag name="KSO_WM_TEMPLATE_INDEX" val="20231082"/>
  <p:tag name="KSO_WM_UNIT_LAYERLEVEL" val="1_1_1_1"/>
  <p:tag name="KSO_WM_TAG_VERSION" val="3.0"/>
  <p:tag name="KSO_WM_BEAUTIFY_FLAG" val="#wm#"/>
  <p:tag name="KSO_WM_DIAGRAM_GROUP_CODE" val="n1-1"/>
  <p:tag name="KSO_WM_UNIT_TYPE" val="n_h_h_i"/>
  <p:tag name="KSO_WM_UNIT_INDEX" val="1_2_4_1"/>
  <p:tag name="KSO_WM_DIAGRAM_VERSION" val="3"/>
  <p:tag name="KSO_WM_DIAGRAM_COLOR_TRICK" val="1"/>
  <p:tag name="KSO_WM_DIAGRAM_COLOR_TEXT_CAN_REMOVE" val="n"/>
  <p:tag name="KSO_WM_UNIT_FILL_TYPE" val="3"/>
  <p:tag name="KSO_WM_UNIT_LINE_FORE_SCHEMECOLOR_INDEX" val="14"/>
  <p:tag name="KSO_WM_DIAGRAM_MAX_ITEMCNT" val="6"/>
  <p:tag name="KSO_WM_DIAGRAM_MIN_ITEMCNT" val="2"/>
  <p:tag name="KSO_WM_DIAGRAM_VIRTUALLY_FRAME" val="{&quot;height&quot;:433.6169291338583,&quot;left&quot;:53.95,&quot;top&quot;:85.48307086614173,&quot;width&quot;:833.9524409448819}"/>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BRIGHTNESS" val="0"/>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theme_color_indexes&quot;:[7,7,7,7,7,7]}"/>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i*1_2_3_1"/>
  <p:tag name="KSO_WM_TEMPLATE_CATEGORY" val="diagram"/>
  <p:tag name="KSO_WM_TEMPLATE_INDEX" val="20231082"/>
  <p:tag name="KSO_WM_UNIT_LAYERLEVEL" val="1_1_1_1"/>
  <p:tag name="KSO_WM_TAG_VERSION" val="3.0"/>
  <p:tag name="KSO_WM_BEAUTIFY_FLAG" val="#wm#"/>
  <p:tag name="KSO_WM_DIAGRAM_GROUP_CODE" val="n1-1"/>
  <p:tag name="KSO_WM_UNIT_TYPE" val="n_h_h_i"/>
  <p:tag name="KSO_WM_UNIT_INDEX" val="1_2_3_1"/>
  <p:tag name="KSO_WM_DIAGRAM_VERSION" val="3"/>
  <p:tag name="KSO_WM_DIAGRAM_COLOR_TRICK" val="1"/>
  <p:tag name="KSO_WM_DIAGRAM_COLOR_TEXT_CAN_REMOVE" val="n"/>
  <p:tag name="KSO_WM_UNIT_FILL_TYPE" val="3"/>
  <p:tag name="KSO_WM_UNIT_LINE_FORE_SCHEMECOLOR_INDEX" val="14"/>
  <p:tag name="KSO_WM_DIAGRAM_MAX_ITEMCNT" val="6"/>
  <p:tag name="KSO_WM_DIAGRAM_MIN_ITEMCNT" val="2"/>
  <p:tag name="KSO_WM_DIAGRAM_VIRTUALLY_FRAME" val="{&quot;height&quot;:433.6169291338583,&quot;left&quot;:53.95,&quot;top&quot;:85.48307086614173,&quot;width&quot;:833.9524409448819}"/>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solidLine&quot;:{&quot;brightness&quot;:0,&quot;colorType&quot;:1,&quot;foreColorIndex&quot;:14,&quot;transparency&quot;:0},&quot;type&quot;:1},&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BRIGHTNESS" val="0"/>
  <p:tag name="KSO_WM_UNIT_LINE_FILL_TYPE" val="2"/>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theme_color_indexes&quot;:[7,7,7,7,7,7]}"/>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a*1_2_4_1"/>
  <p:tag name="KSO_WM_TEMPLATE_CATEGORY" val="diagram"/>
  <p:tag name="KSO_WM_TEMPLATE_INDEX" val="20231082"/>
  <p:tag name="KSO_WM_UNIT_LAYERLEVEL" val="1_1_1_1"/>
  <p:tag name="KSO_WM_TAG_VERSION" val="3.0"/>
  <p:tag name="KSO_WM_BEAUTIFY_FLAG" val="#wm#"/>
  <p:tag name="KSO_WM_UNIT_ISCONTENTSTITLE" val="0"/>
  <p:tag name="KSO_WM_UNIT_ISNUMDGMTITLE" val="0"/>
  <p:tag name="KSO_WM_UNIT_NOCLEAR" val="0"/>
  <p:tag name="KSO_WM_DIAGRAM_GROUP_CODE" val="n1-1"/>
  <p:tag name="KSO_WM_UNIT_TYPE" val="n_h_h_a"/>
  <p:tag name="KSO_WM_UNIT_INDEX" val="1_2_4_1"/>
  <p:tag name="KSO_WM_UNIT_VALUE" val="18"/>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6"/>
  <p:tag name="KSO_WM_DIAGRAM_MIN_ITEMCNT" val="2"/>
  <p:tag name="KSO_WM_DIAGRAM_VIRTUALLY_FRAME" val="{&quot;height&quot;:433.6169291338583,&quot;left&quot;:53.95,&quot;top&quot;:85.48307086614173,&quot;width&quot;:833.95244094488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 name="KSO_WM_DIAGRAM_USE_COLOR_VALUE" val="{&quot;color_scheme&quot;:1,&quot;theme_color_indexes&quot;:[7,7,7,7,7,7]}"/>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a*1_2_2_1"/>
  <p:tag name="KSO_WM_TEMPLATE_CATEGORY" val="diagram"/>
  <p:tag name="KSO_WM_TEMPLATE_INDEX" val="20231082"/>
  <p:tag name="KSO_WM_UNIT_LAYERLEVEL" val="1_1_1_1"/>
  <p:tag name="KSO_WM_TAG_VERSION" val="3.0"/>
  <p:tag name="KSO_WM_BEAUTIFY_FLAG" val="#wm#"/>
  <p:tag name="KSO_WM_UNIT_ISCONTENTSTITLE" val="0"/>
  <p:tag name="KSO_WM_UNIT_ISNUMDGMTITLE" val="0"/>
  <p:tag name="KSO_WM_UNIT_NOCLEAR" val="0"/>
  <p:tag name="KSO_WM_DIAGRAM_GROUP_CODE" val="n1-1"/>
  <p:tag name="KSO_WM_UNIT_TYPE" val="n_h_h_a"/>
  <p:tag name="KSO_WM_UNIT_INDEX" val="1_2_2_1"/>
  <p:tag name="KSO_WM_UNIT_VALUE" val="18"/>
  <p:tag name="KSO_WM_DIAGRAM_VERSION" val="3"/>
  <p:tag name="KSO_WM_DIAGRAM_COLOR_TRICK" val="1"/>
  <p:tag name="KSO_WM_DIAGRAM_COLOR_TEXT_CAN_REMOVE" val="n"/>
  <p:tag name="KSO_WM_UNIT_PRESET_TEXT" val="添加项标题"/>
  <p:tag name="KSO_WM_UNIT_TEXT_FILL_FORE_SCHEMECOLOR_INDEX" val="1"/>
  <p:tag name="KSO_WM_UNIT_TEXT_FILL_TYPE" val="1"/>
  <p:tag name="KSO_WM_DIAGRAM_MAX_ITEMCNT" val="6"/>
  <p:tag name="KSO_WM_DIAGRAM_MIN_ITEMCNT" val="2"/>
  <p:tag name="KSO_WM_DIAGRAM_VIRTUALLY_FRAME" val="{&quot;height&quot;:433.6169291338583,&quot;left&quot;:53.95,&quot;top&quot;:85.48307086614173,&quot;width&quot;:833.95244094488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1"/>
  <p:tag name="KSO_WM_DIAGRAM_USE_COLOR_VALUE" val="{&quot;color_scheme&quot;:1,&quot;theme_color_indexes&quot;:[7,7,7,7,7,7]}"/>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x*1_2_1_1"/>
  <p:tag name="KSO_WM_TEMPLATE_CATEGORY" val="diagram"/>
  <p:tag name="KSO_WM_TEMPLATE_INDEX" val="20231082"/>
  <p:tag name="KSO_WM_UNIT_LAYERLEVEL" val="1_1_1_1"/>
  <p:tag name="KSO_WM_TAG_VERSION" val="3.0"/>
  <p:tag name="KSO_WM_BEAUTIFY_FLAG" val="#wm#"/>
  <p:tag name="KSO_WM_UNIT_VALUE" val="66*66"/>
  <p:tag name="KSO_WM_DIAGRAM_GROUP_CODE" val="n1-1"/>
  <p:tag name="KSO_WM_UNIT_TYPE" val="n_h_h_x"/>
  <p:tag name="KSO_WM_UNIT_INDEX" val="1_2_1_1"/>
  <p:tag name="KSO_WM_DIAGRAM_VERSION" val="3"/>
  <p:tag name="KSO_WM_DIAGRAM_COLOR_TRICK" val="1"/>
  <p:tag name="KSO_WM_DIAGRAM_COLOR_TEXT_CAN_REMOVE" val="n"/>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433.6169291338583,&quot;left&quot;:53.95,&quot;top&quot;:85.48307086614173,&quot;width&quot;:833.952440944881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DIAGRAM_USE_COLOR_VALUE" val="{&quot;color_scheme&quot;:1,&quot;theme_color_indexes&quot;:[7,7,7,7,7,7]}"/>
</p:tagLst>
</file>

<file path=ppt/tags/tag5.xml><?xml version="1.0" encoding="utf-8"?>
<p:tagLst xmlns:p="http://schemas.openxmlformats.org/presentationml/2006/main">
  <p:tag name="KSO_WM_DIAGRAM_VIRTUALLY_FRAME" val="{&quot;height&quot;:373.5932283464566,&quot;left&quot;:418.3245669291338,&quot;top&quot;:91.55,&quot;width&quot;:470.568267716535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x*1_2_2_1"/>
  <p:tag name="KSO_WM_TEMPLATE_CATEGORY" val="diagram"/>
  <p:tag name="KSO_WM_TEMPLATE_INDEX" val="20231082"/>
  <p:tag name="KSO_WM_UNIT_LAYERLEVEL" val="1_1_1_1"/>
  <p:tag name="KSO_WM_TAG_VERSION" val="3.0"/>
  <p:tag name="KSO_WM_BEAUTIFY_FLAG" val="#wm#"/>
  <p:tag name="KSO_WM_UNIT_VALUE" val="58*58"/>
  <p:tag name="KSO_WM_DIAGRAM_GROUP_CODE" val="n1-1"/>
  <p:tag name="KSO_WM_UNIT_TYPE" val="n_h_h_x"/>
  <p:tag name="KSO_WM_UNIT_INDEX" val="1_2_2_1"/>
  <p:tag name="KSO_WM_DIAGRAM_VERSION" val="3"/>
  <p:tag name="KSO_WM_DIAGRAM_COLOR_TRICK" val="1"/>
  <p:tag name="KSO_WM_DIAGRAM_COLOR_TEXT_CAN_REMOVE" val="n"/>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433.6169291338583,&quot;left&quot;:53.95,&quot;top&quot;:85.48307086614173,&quot;width&quot;:833.952440944881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DIAGRAM_USE_COLOR_VALUE" val="{&quot;color_scheme&quot;:1,&quot;theme_color_indexes&quot;:[7,7,7,7,7,7]}"/>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x*1_2_3_1"/>
  <p:tag name="KSO_WM_TEMPLATE_CATEGORY" val="diagram"/>
  <p:tag name="KSO_WM_TEMPLATE_INDEX" val="20231082"/>
  <p:tag name="KSO_WM_UNIT_LAYERLEVEL" val="1_1_1_1"/>
  <p:tag name="KSO_WM_TAG_VERSION" val="3.0"/>
  <p:tag name="KSO_WM_BEAUTIFY_FLAG" val="#wm#"/>
  <p:tag name="KSO_WM_UNIT_VALUE" val="63*63"/>
  <p:tag name="KSO_WM_DIAGRAM_GROUP_CODE" val="n1-1"/>
  <p:tag name="KSO_WM_UNIT_TYPE" val="n_h_h_x"/>
  <p:tag name="KSO_WM_UNIT_INDEX" val="1_2_3_1"/>
  <p:tag name="KSO_WM_DIAGRAM_VERSION" val="3"/>
  <p:tag name="KSO_WM_DIAGRAM_COLOR_TRICK" val="1"/>
  <p:tag name="KSO_WM_DIAGRAM_COLOR_TEXT_CAN_REMOVE" val="n"/>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433.6169291338583,&quot;left&quot;:53.95,&quot;top&quot;:85.48307086614173,&quot;width&quot;:833.952440944881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DIAGRAM_USE_COLOR_VALUE" val="{&quot;color_scheme&quot;:1,&quot;theme_color_indexes&quot;:[7,7,7,7,7,7]}"/>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082_3*n_h_h_x*1_2_4_1"/>
  <p:tag name="KSO_WM_TEMPLATE_CATEGORY" val="diagram"/>
  <p:tag name="KSO_WM_TEMPLATE_INDEX" val="20231082"/>
  <p:tag name="KSO_WM_UNIT_LAYERLEVEL" val="1_1_1_1"/>
  <p:tag name="KSO_WM_TAG_VERSION" val="3.0"/>
  <p:tag name="KSO_WM_BEAUTIFY_FLAG" val="#wm#"/>
  <p:tag name="KSO_WM_UNIT_VALUE" val="60*60"/>
  <p:tag name="KSO_WM_DIAGRAM_GROUP_CODE" val="n1-1"/>
  <p:tag name="KSO_WM_UNIT_TYPE" val="n_h_h_x"/>
  <p:tag name="KSO_WM_UNIT_INDEX" val="1_2_4_1"/>
  <p:tag name="KSO_WM_DIAGRAM_VERSION" val="3"/>
  <p:tag name="KSO_WM_DIAGRAM_COLOR_TRICK" val="1"/>
  <p:tag name="KSO_WM_DIAGRAM_COLOR_TEXT_CAN_REMOVE" val="n"/>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433.6169291338583,&quot;left&quot;:53.95,&quot;top&quot;:85.48307086614173,&quot;width&quot;:833.9524409448819}"/>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 name="KSO_WM_DIAGRAM_USE_COLOR_VALUE" val="{&quot;color_scheme&quot;:1,&quot;theme_color_indexes&quot;:[7,7,7,7,7,7]}"/>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3_1"/>
  <p:tag name="KSO_WM_UNIT_ID" val="diagram20233167_3*n_h_h_i*1_2_3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DIAGRAM_GROUP_CODE" val="n1-1"/>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4_1"/>
  <p:tag name="KSO_WM_UNIT_ID" val="diagram20233167_3*n_h_h_i*1_2_4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DIAGRAM_GROUP_CODE" val="n1-1"/>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3*n_h_i*1_1_3"/>
  <p:tag name="KSO_WM_TEMPLATE_CATEGORY" val="diagram"/>
  <p:tag name="KSO_WM_TEMPLATE_INDEX" val="20233167"/>
  <p:tag name="KSO_WM_UNIT_LAYERLEVEL" val="1_1_1"/>
  <p:tag name="KSO_WM_TAG_VERSION" val="3.0"/>
  <p:tag name="KSO_WM_DIAGRAM_GROUP_CODE" val="n1-1"/>
  <p:tag name="KSO_WM_UNIT_TYPE" val="n_h_i"/>
  <p:tag name="KSO_WM_UNIT_INDEX" val="1_1_3"/>
  <p:tag name="KSO_WM_DIAGRAM_VERSION" val="3"/>
  <p:tag name="KSO_WM_DIAGRAM_COLOR_TRICK" val="1"/>
  <p:tag name="KSO_WM_DIAGRAM_COLOR_TEXT_CAN_REMOVE" val="n"/>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6"/>
  <p:tag name="KSO_WM_UNIT_TEXT_FILL_FORE_SCHEMECOLOR_INDEX" val="13"/>
  <p:tag name="KSO_WM_UNIT_TEXT_FILL_TYPE" val="1"/>
  <p:tag name="KSO_WM_UNIT_USESOURCEFORMAT_APPLY"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3*n_h_h_i*1_2_4_2"/>
  <p:tag name="KSO_WM_TEMPLATE_CATEGORY" val="diagram"/>
  <p:tag name="KSO_WM_TEMPLATE_INDEX" val="20233167"/>
  <p:tag name="KSO_WM_UNIT_LAYERLEVEL" val="1_1_1_1"/>
  <p:tag name="KSO_WM_TAG_VERSION" val="3.0"/>
  <p:tag name="KSO_WM_DIAGRAM_GROUP_CODE" val="n1-1"/>
  <p:tag name="KSO_WM_UNIT_TYPE" val="n_h_h_i"/>
  <p:tag name="KSO_WM_UNIT_INDEX" val="1_2_4_2"/>
  <p:tag name="KSO_WM_DIAGRAM_VERSION" val="3"/>
  <p:tag name="KSO_WM_DIAGRAM_COLOR_TRICK" val="1"/>
  <p:tag name="KSO_WM_DIAGRAM_COLOR_TEXT_CAN_REMOVE" val="n"/>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solid&quot;:{&quot;brightness&quot;:0.800000011920929,&quot;colorType&quot;:1,&quot;foreColorIndex&quot;:5,&quot;transparency&quot;:0},&quot;type&quot;:1},&quot;glow&quot;:{&quot;colorType&quot;:0},&quot;line&quot;:{&quot;solidLine&quot;:{&quot;brightness&quot;:0,&quot;colorType&quot;:1,&quot;foreColorIndex&quot;:16,&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8"/>
  <p:tag name="KSO_WM_UNIT_LINE_FORE_SCHEMECOLOR_INDEX" val="16"/>
  <p:tag name="KSO_WM_UNIT_LINE_FILL_TYPE" val="2"/>
  <p:tag name="KSO_WM_UNIT_TEXT_FILL_FORE_SCHEMECOLOR_INDEX" val="2"/>
  <p:tag name="KSO_WM_UNIT_TEXT_FILL_TYPE" val="1"/>
  <p:tag name="KSO_WM_UNIT_USESOURCEFORMAT_APPLY"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3*n_h_h_i*1_2_3_2"/>
  <p:tag name="KSO_WM_TEMPLATE_CATEGORY" val="diagram"/>
  <p:tag name="KSO_WM_TEMPLATE_INDEX" val="20233167"/>
  <p:tag name="KSO_WM_UNIT_LAYERLEVEL" val="1_1_1_1"/>
  <p:tag name="KSO_WM_TAG_VERSION" val="3.0"/>
  <p:tag name="KSO_WM_DIAGRAM_GROUP_CODE" val="n1-1"/>
  <p:tag name="KSO_WM_UNIT_TYPE" val="n_h_h_i"/>
  <p:tag name="KSO_WM_UNIT_INDEX" val="1_2_3_2"/>
  <p:tag name="KSO_WM_DIAGRAM_VERSION" val="3"/>
  <p:tag name="KSO_WM_DIAGRAM_COLOR_TRICK" val="1"/>
  <p:tag name="KSO_WM_DIAGRAM_COLOR_TEXT_CAN_REMOVE" val="n"/>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solid&quot;:{&quot;brightness&quot;:0.6000000238418579,&quot;colorType&quot;:1,&quot;foreColorIndex&quot;:5,&quot;transparency&quot;:0},&quot;type&quot;:1},&quot;glow&quot;:{&quot;colorType&quot;:0},&quot;line&quot;:{&quot;solidLine&quot;:{&quot;brightness&quot;:0,&quot;colorType&quot;:1,&quot;foreColorIndex&quot;:16,&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6"/>
  <p:tag name="KSO_WM_UNIT_LINE_FORE_SCHEMECOLOR_INDEX" val="16"/>
  <p:tag name="KSO_WM_UNIT_LINE_FILL_TYPE" val="2"/>
  <p:tag name="KSO_WM_UNIT_TEXT_FILL_FORE_SCHEMECOLOR_INDEX" val="2"/>
  <p:tag name="KSO_WM_UNIT_TEXT_FILL_TYPE" val="1"/>
  <p:tag name="KSO_WM_UNIT_USESOURCEFORMAT_APPLY"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3*n_h_h_i*1_2_2_2"/>
  <p:tag name="KSO_WM_TEMPLATE_CATEGORY" val="diagram"/>
  <p:tag name="KSO_WM_TEMPLATE_INDEX" val="20233167"/>
  <p:tag name="KSO_WM_UNIT_LAYERLEVEL" val="1_1_1_1"/>
  <p:tag name="KSO_WM_TAG_VERSION" val="3.0"/>
  <p:tag name="KSO_WM_DIAGRAM_GROUP_CODE" val="n1-1"/>
  <p:tag name="KSO_WM_UNIT_TYPE" val="n_h_h_i"/>
  <p:tag name="KSO_WM_UNIT_INDEX" val="1_2_2_2"/>
  <p:tag name="KSO_WM_DIAGRAM_VERSION" val="3"/>
  <p:tag name="KSO_WM_DIAGRAM_COLOR_TRICK" val="1"/>
  <p:tag name="KSO_WM_DIAGRAM_COLOR_TEXT_CAN_REMOVE" val="n"/>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1,&quot;foreColorIndex&quot;:16,&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4"/>
  <p:tag name="KSO_WM_UNIT_LINE_FORE_SCHEMECOLOR_INDEX" val="16"/>
  <p:tag name="KSO_WM_UNIT_LINE_FILL_TYPE" val="2"/>
  <p:tag name="KSO_WM_UNIT_TEXT_FILL_FORE_SCHEMECOLOR_INDEX" val="2"/>
  <p:tag name="KSO_WM_UNIT_TEXT_FILL_TYPE" val="1"/>
  <p:tag name="KSO_WM_UNIT_USESOURCEFORMAT_APPLY"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3*n_h_h_i*1_2_1_2"/>
  <p:tag name="KSO_WM_TEMPLATE_CATEGORY" val="diagram"/>
  <p:tag name="KSO_WM_TEMPLATE_INDEX" val="20233167"/>
  <p:tag name="KSO_WM_UNIT_LAYERLEVEL" val="1_1_1_1"/>
  <p:tag name="KSO_WM_TAG_VERSION" val="3.0"/>
  <p:tag name="KSO_WM_DIAGRAM_GROUP_CODE" val="n1-1"/>
  <p:tag name="KSO_WM_UNIT_TYPE" val="n_h_h_i"/>
  <p:tag name="KSO_WM_UNIT_INDEX" val="1_2_1_2"/>
  <p:tag name="KSO_WM_DIAGRAM_VERSION" val="3"/>
  <p:tag name="KSO_WM_DIAGRAM_COLOR_TRICK" val="1"/>
  <p:tag name="KSO_WM_DIAGRAM_COLOR_TEXT_CAN_REMOVE" val="n"/>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16,&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16"/>
  <p:tag name="KSO_WM_UNIT_LINE_FILL_TYPE" val="2"/>
  <p:tag name="KSO_WM_UNIT_TEXT_FILL_FORE_SCHEMECOLOR_INDEX" val="2"/>
  <p:tag name="KSO_WM_UNIT_TEXT_FILL_TYPE" val="1"/>
  <p:tag name="KSO_WM_UNIT_USESOURCEFORMAT_APPLY" val="1"/>
</p:tagLst>
</file>

<file path=ppt/tags/tag6.xml><?xml version="1.0" encoding="utf-8"?>
<p:tagLst xmlns:p="http://schemas.openxmlformats.org/presentationml/2006/main">
  <p:tag name="KSO_WM_DIAGRAM_VIRTUALLY_FRAME" val="{&quot;height&quot;:373.5932283464566,&quot;left&quot;:418.3245669291338,&quot;top&quot;:91.55,&quot;width&quot;:470.5682677165354}"/>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3*n_h_a*1_1_1"/>
  <p:tag name="KSO_WM_TEMPLATE_CATEGORY" val="diagram"/>
  <p:tag name="KSO_WM_TEMPLATE_INDEX" val="20233167"/>
  <p:tag name="KSO_WM_UNIT_LAYERLEVEL" val="1_1_1"/>
  <p:tag name="KSO_WM_TAG_VERSION" val="3.0"/>
  <p:tag name="KSO_WM_DIAGRAM_GROUP_CODE" val="n1-1"/>
  <p:tag name="KSO_WM_UNIT_TYPE" val="n_h_a"/>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solid&quot;:{&quot;brightness&quot;:0,&quot;colorType&quot;:1,&quot;foreColorIndex&quot;:5,&quot;transparency&quot;:0.620000004768371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20"/>
  <p:tag name="KSO_WM_UNIT_TEXT_TYPE" val="1"/>
  <p:tag name="KSO_WM_BEAUTIFY_FLAG" val="#wm#"/>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3167_3*n_h_h_x*1_2_1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UNIT_VALUE" val="88*88"/>
  <p:tag name="KSO_WM_UNIT_TYPE" val="n_h_h_x"/>
  <p:tag name="KSO_WM_UNIT_INDEX" val="1_2_1_1"/>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USESOURCEFORMAT_APPLY"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3167_3*n_h_h_x*1_2_2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UNIT_VALUE" val="88*82"/>
  <p:tag name="KSO_WM_UNIT_TYPE" val="n_h_h_x"/>
  <p:tag name="KSO_WM_UNIT_INDEX" val="1_2_2_1"/>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USESOURCEFORMAT_APPLY"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3167_3*n_h_h_x*1_2_3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UNIT_VALUE" val="88*75"/>
  <p:tag name="KSO_WM_UNIT_TYPE" val="n_h_h_x"/>
  <p:tag name="KSO_WM_UNIT_INDEX" val="1_2_3_1"/>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USESOURCEFORMAT_APPLY"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3167_3*n_h_h_x*1_2_4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UNIT_VALUE" val="82*88"/>
  <p:tag name="KSO_WM_UNIT_TYPE" val="n_h_h_x"/>
  <p:tag name="KSO_WM_UNIT_INDEX" val="1_2_4_1"/>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USESOURCEFORMAT_APPLY"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1_1"/>
  <p:tag name="KSO_WM_UNIT_ID" val="diagram20233167_3*n_h_h_i*1_2_1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DIAGRAM_GROUP_CODE" val="n1-1"/>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n_h_h_i"/>
  <p:tag name="KSO_WM_UNIT_INDEX" val="1_2_1_1"/>
  <p:tag name="KSO_WM_UNIT_ID" val="diagram20233167_3*n_h_h_i*1_2_1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DIAGRAM_GROUP_CODE" val="n1-1"/>
  <p:tag name="KSO_WM_DIAGRAM_MAX_ITEMCNT" val="4"/>
  <p:tag name="KSO_WM_DIAGRAM_MIN_ITEMCNT" val="2"/>
  <p:tag name="KSO_WM_DIAGRAM_VIRTUALLY_FRAME" val="{&quot;height&quot;:360.3999938964844,&quot;left&quot;:45.65,&quot;top&quot;:123.30000305175781,&quot;width&quot;:866.9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67.xml><?xml version="1.0" encoding="utf-8"?>
<p:tagLst xmlns:p="http://schemas.openxmlformats.org/presentationml/2006/main">
  <p:tag name="commondata" val="eyJoZGlkIjoiMDY0MzIwYTYxMzZjNDk0ODhmYWI2ZjMyYzlhOWY5MGMifQ=="/>
</p:tagLst>
</file>

<file path=ppt/tags/tag7.xml><?xml version="1.0" encoding="utf-8"?>
<p:tagLst xmlns:p="http://schemas.openxmlformats.org/presentationml/2006/main">
  <p:tag name="KSO_WM_DIAGRAM_VIRTUALLY_FRAME" val="{&quot;height&quot;:373.5932283464566,&quot;left&quot;:418.3245669291338,&quot;top&quot;:91.55,&quot;width&quot;:470.5682677165354}"/>
</p:tagLst>
</file>

<file path=ppt/tags/tag8.xml><?xml version="1.0" encoding="utf-8"?>
<p:tagLst xmlns:p="http://schemas.openxmlformats.org/presentationml/2006/main">
  <p:tag name="KSO_WM_DIAGRAM_VIRTUALLY_FRAME" val="{&quot;height&quot;:373.5932283464566,&quot;left&quot;:418.3245669291338,&quot;top&quot;:91.55,&quot;width&quot;:470.5682677165354}"/>
</p:tagLst>
</file>

<file path=ppt/tags/tag9.xml><?xml version="1.0" encoding="utf-8"?>
<p:tagLst xmlns:p="http://schemas.openxmlformats.org/presentationml/2006/main">
  <p:tag name="KSO_WM_DIAGRAM_VIRTUALLY_FRAME" val="{&quot;height&quot;:373.5932283464566,&quot;left&quot;:418.3245669291338,&quot;top&quot;:91.55,&quot;width&quot;:470.5682677165354}"/>
</p:tagLst>
</file>

<file path=ppt/theme/theme1.xml><?xml version="1.0" encoding="utf-8"?>
<a:theme xmlns:a="http://schemas.openxmlformats.org/drawingml/2006/main" name="WPS">
  <a:themeElements>
    <a:clrScheme name="水天一色">
      <a:dk1>
        <a:srgbClr val="000000"/>
      </a:dk1>
      <a:lt1>
        <a:srgbClr val="FFFFFF"/>
      </a:lt1>
      <a:dk2>
        <a:srgbClr val="D0D9E8"/>
      </a:dk2>
      <a:lt2>
        <a:srgbClr val="B6CDE8"/>
      </a:lt2>
      <a:accent1>
        <a:srgbClr val="94B9E5"/>
      </a:accent1>
      <a:accent2>
        <a:srgbClr val="6C99DA"/>
      </a:accent2>
      <a:accent3>
        <a:srgbClr val="4F78C9"/>
      </a:accent3>
      <a:accent4>
        <a:srgbClr val="3B539D"/>
      </a:accent4>
      <a:accent5>
        <a:srgbClr val="273677"/>
      </a:accent5>
      <a:accent6>
        <a:srgbClr val="212A4D"/>
      </a:accent6>
      <a:hlink>
        <a:srgbClr val="866054"/>
      </a:hlink>
      <a:folHlink>
        <a:srgbClr val="422F28"/>
      </a:folHlink>
    </a:clrScheme>
    <a:fontScheme name="字体搭配05-旁门左道">
      <a:majorFont>
        <a:latin typeface="Hope Bold"/>
        <a:ea typeface="华文中宋"/>
        <a:cs typeface=""/>
      </a:majorFont>
      <a:minorFont>
        <a:latin typeface="Hope Bold"/>
        <a:ea typeface="华文中宋"/>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dirty="0" smtClean="0">
            <a:latin typeface="+mj-ea"/>
            <a:ea typeface="+mj-ea"/>
          </a:defRPr>
        </a:defPPr>
      </a:lstStyle>
      <a:style>
        <a:lnRef idx="2">
          <a:schemeClr val="accent1">
            <a:shade val="15000"/>
          </a:schemeClr>
        </a:lnRef>
        <a:fillRef idx="1">
          <a:schemeClr val="accent1"/>
        </a:fillRef>
        <a:effectRef idx="0">
          <a:schemeClr val="accent1"/>
        </a:effectRef>
        <a:fontRef idx="minor">
          <a:schemeClr val="lt1"/>
        </a:fontRef>
      </a:style>
    </a:spDef>
    <a:lnDef>
      <a:spPr>
        <a:ln w="19050">
          <a:solidFill>
            <a:schemeClr val="accent2"/>
          </a:solidFill>
          <a:prstDash val="sysDash"/>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华文中宋"/>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华文中宋"/>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华文中宋"/>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华文中宋"/>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4071</Words>
  <Application>WPS 表格</Application>
  <PresentationFormat/>
  <Paragraphs>452</Paragraphs>
  <Slides>23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23</vt:i4>
      </vt:variant>
    </vt:vector>
  </HeadingPairs>
  <TitlesOfParts>
    <vt:vector size="39" baseType="lpstr">
      <vt:lpstr>Arial</vt:lpstr>
      <vt:lpstr>SimSun</vt:lpstr>
      <vt:lpstr>Wingdings</vt:lpstr>
      <vt:lpstr>华文中宋</vt:lpstr>
      <vt:lpstr>Hope Bold</vt:lpstr>
      <vt:lpstr>Microsoft YaHei</vt:lpstr>
      <vt:lpstr>汉仪旗黑</vt:lpstr>
      <vt:lpstr>Times New Roman</vt:lpstr>
      <vt:lpstr>Microsoft YaHei</vt:lpstr>
      <vt:lpstr>SimSun</vt:lpstr>
      <vt:lpstr>Arial Unicode MS</vt:lpstr>
      <vt:lpstr>Calibri</vt:lpstr>
      <vt:lpstr>Helvetica Neue</vt:lpstr>
      <vt:lpstr>汉仪书宋二KW</vt:lpstr>
      <vt:lpstr>Microsoft YaHei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 Duan</dc:creator>
  <cp:lastModifiedBy>伤心红烧肉（重开朋友圈版）</cp:lastModifiedBy>
  <cp:revision>63</cp:revision>
  <dcterms:created xsi:type="dcterms:W3CDTF">2024-12-26T12:31:02Z</dcterms:created>
  <dcterms:modified xsi:type="dcterms:W3CDTF">2024-12-26T12:31:02Z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226A90295EB7515969E35F678A5DC435_43</vt:lpwstr>
  </property>
  <property fmtid="{D5CDD505-2E9C-101B-9397-08002B2CF9AE}" pid="3" name="KSOProductBuildVer">
    <vt:lpwstr>2052-6.13.2.8918</vt:lpwstr>
  </property>
</Properties>
</file>